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c Nguyen" userId="b76401370ca9b2a3" providerId="LiveId" clId="{0FC983DB-A1C6-463C-8384-C95ECB82760C}"/>
    <pc:docChg chg="undo custSel addSld delSld modSld">
      <pc:chgData name="Duc Nguyen" userId="b76401370ca9b2a3" providerId="LiveId" clId="{0FC983DB-A1C6-463C-8384-C95ECB82760C}" dt="2022-09-16T11:43:09.025" v="427" actId="2696"/>
      <pc:docMkLst>
        <pc:docMk/>
      </pc:docMkLst>
      <pc:sldChg chg="modSp">
        <pc:chgData name="Duc Nguyen" userId="b76401370ca9b2a3" providerId="LiveId" clId="{0FC983DB-A1C6-463C-8384-C95ECB82760C}" dt="2022-09-12T14:31:34.945" v="263" actId="1076"/>
        <pc:sldMkLst>
          <pc:docMk/>
          <pc:sldMk cId="3415737586" sldId="256"/>
        </pc:sldMkLst>
        <pc:picChg chg="mod">
          <ac:chgData name="Duc Nguyen" userId="b76401370ca9b2a3" providerId="LiveId" clId="{0FC983DB-A1C6-463C-8384-C95ECB82760C}" dt="2022-09-12T14:31:34.945" v="263" actId="1076"/>
          <ac:picMkLst>
            <pc:docMk/>
            <pc:sldMk cId="3415737586" sldId="256"/>
            <ac:picMk id="1026" creationId="{5B3B9BBC-0626-648B-7064-2C92AC02DB26}"/>
          </ac:picMkLst>
        </pc:picChg>
      </pc:sldChg>
      <pc:sldChg chg="modSp mod">
        <pc:chgData name="Duc Nguyen" userId="b76401370ca9b2a3" providerId="LiveId" clId="{0FC983DB-A1C6-463C-8384-C95ECB82760C}" dt="2022-09-12T13:03:43.401" v="143" actId="20577"/>
        <pc:sldMkLst>
          <pc:docMk/>
          <pc:sldMk cId="2661041004" sldId="257"/>
        </pc:sldMkLst>
        <pc:spChg chg="mod">
          <ac:chgData name="Duc Nguyen" userId="b76401370ca9b2a3" providerId="LiveId" clId="{0FC983DB-A1C6-463C-8384-C95ECB82760C}" dt="2022-09-12T12:35:59.919" v="14" actId="20577"/>
          <ac:spMkLst>
            <pc:docMk/>
            <pc:sldMk cId="2661041004" sldId="257"/>
            <ac:spMk id="2" creationId="{C4CCED38-DBDE-6FF2-4096-78F53160F929}"/>
          </ac:spMkLst>
        </pc:spChg>
        <pc:graphicFrameChg chg="mod">
          <ac:chgData name="Duc Nguyen" userId="b76401370ca9b2a3" providerId="LiveId" clId="{0FC983DB-A1C6-463C-8384-C95ECB82760C}" dt="2022-09-12T13:03:43.401" v="143" actId="20577"/>
          <ac:graphicFrameMkLst>
            <pc:docMk/>
            <pc:sldMk cId="2661041004" sldId="257"/>
            <ac:graphicFrameMk id="5" creationId="{520372AE-8960-3103-F78A-B327A4EEB27D}"/>
          </ac:graphicFrameMkLst>
        </pc:graphicFrameChg>
      </pc:sldChg>
      <pc:sldChg chg="addSp modSp mod">
        <pc:chgData name="Duc Nguyen" userId="b76401370ca9b2a3" providerId="LiveId" clId="{0FC983DB-A1C6-463C-8384-C95ECB82760C}" dt="2022-09-12T13:05:26.907" v="210" actId="20577"/>
        <pc:sldMkLst>
          <pc:docMk/>
          <pc:sldMk cId="666780229" sldId="258"/>
        </pc:sldMkLst>
        <pc:spChg chg="mod">
          <ac:chgData name="Duc Nguyen" userId="b76401370ca9b2a3" providerId="LiveId" clId="{0FC983DB-A1C6-463C-8384-C95ECB82760C}" dt="2022-09-12T13:05:26.907" v="210" actId="20577"/>
          <ac:spMkLst>
            <pc:docMk/>
            <pc:sldMk cId="666780229" sldId="258"/>
            <ac:spMk id="2" creationId="{46C9F10D-2658-DAB1-96AF-36AE10291164}"/>
          </ac:spMkLst>
        </pc:spChg>
        <pc:spChg chg="mod">
          <ac:chgData name="Duc Nguyen" userId="b76401370ca9b2a3" providerId="LiveId" clId="{0FC983DB-A1C6-463C-8384-C95ECB82760C}" dt="2022-09-12T13:04:05.168" v="178" actId="1036"/>
          <ac:spMkLst>
            <pc:docMk/>
            <pc:sldMk cId="666780229" sldId="258"/>
            <ac:spMk id="6" creationId="{3F4C9178-E594-0C5D-72C7-27AEE2CCDE6E}"/>
          </ac:spMkLst>
        </pc:spChg>
        <pc:spChg chg="mod">
          <ac:chgData name="Duc Nguyen" userId="b76401370ca9b2a3" providerId="LiveId" clId="{0FC983DB-A1C6-463C-8384-C95ECB82760C}" dt="2022-09-12T13:04:05.168" v="178" actId="1036"/>
          <ac:spMkLst>
            <pc:docMk/>
            <pc:sldMk cId="666780229" sldId="258"/>
            <ac:spMk id="7" creationId="{C58E141B-00EB-3AB9-1C5D-7BAC44C72C89}"/>
          </ac:spMkLst>
        </pc:spChg>
        <pc:spChg chg="add mod">
          <ac:chgData name="Duc Nguyen" userId="b76401370ca9b2a3" providerId="LiveId" clId="{0FC983DB-A1C6-463C-8384-C95ECB82760C}" dt="2022-09-12T13:04:52.431" v="183" actId="1076"/>
          <ac:spMkLst>
            <pc:docMk/>
            <pc:sldMk cId="666780229" sldId="258"/>
            <ac:spMk id="8" creationId="{0DBE61B7-23A7-4CDF-9D97-8EA7949BACAD}"/>
          </ac:spMkLst>
        </pc:spChg>
        <pc:graphicFrameChg chg="mod">
          <ac:chgData name="Duc Nguyen" userId="b76401370ca9b2a3" providerId="LiveId" clId="{0FC983DB-A1C6-463C-8384-C95ECB82760C}" dt="2022-09-12T13:04:05.168" v="178" actId="1036"/>
          <ac:graphicFrameMkLst>
            <pc:docMk/>
            <pc:sldMk cId="666780229" sldId="258"/>
            <ac:graphicFrameMk id="4" creationId="{82F323AC-538B-5EE0-7415-9978576447D5}"/>
          </ac:graphicFrameMkLst>
        </pc:graphicFrameChg>
        <pc:graphicFrameChg chg="mod">
          <ac:chgData name="Duc Nguyen" userId="b76401370ca9b2a3" providerId="LiveId" clId="{0FC983DB-A1C6-463C-8384-C95ECB82760C}" dt="2022-09-12T13:04:05.168" v="178" actId="1036"/>
          <ac:graphicFrameMkLst>
            <pc:docMk/>
            <pc:sldMk cId="666780229" sldId="258"/>
            <ac:graphicFrameMk id="5" creationId="{493FA20F-25BC-0470-F5E1-E27781CC8735}"/>
          </ac:graphicFrameMkLst>
        </pc:graphicFrameChg>
      </pc:sldChg>
      <pc:sldChg chg="modSp mod">
        <pc:chgData name="Duc Nguyen" userId="b76401370ca9b2a3" providerId="LiveId" clId="{0FC983DB-A1C6-463C-8384-C95ECB82760C}" dt="2022-09-12T12:59:04.279" v="69" actId="5793"/>
        <pc:sldMkLst>
          <pc:docMk/>
          <pc:sldMk cId="2091826495" sldId="259"/>
        </pc:sldMkLst>
        <pc:spChg chg="mod">
          <ac:chgData name="Duc Nguyen" userId="b76401370ca9b2a3" providerId="LiveId" clId="{0FC983DB-A1C6-463C-8384-C95ECB82760C}" dt="2022-09-12T12:59:04.279" v="69" actId="5793"/>
          <ac:spMkLst>
            <pc:docMk/>
            <pc:sldMk cId="2091826495" sldId="259"/>
            <ac:spMk id="3" creationId="{5DCEEDC0-1F4F-F2F2-7F52-D013F62CAA3D}"/>
          </ac:spMkLst>
        </pc:spChg>
        <pc:picChg chg="mod">
          <ac:chgData name="Duc Nguyen" userId="b76401370ca9b2a3" providerId="LiveId" clId="{0FC983DB-A1C6-463C-8384-C95ECB82760C}" dt="2022-09-12T12:58:14.011" v="63" actId="1076"/>
          <ac:picMkLst>
            <pc:docMk/>
            <pc:sldMk cId="2091826495" sldId="259"/>
            <ac:picMk id="5" creationId="{39882DD4-CD49-CC6B-6C2E-6755D0AE6F02}"/>
          </ac:picMkLst>
        </pc:picChg>
      </pc:sldChg>
      <pc:sldChg chg="modSp mod">
        <pc:chgData name="Duc Nguyen" userId="b76401370ca9b2a3" providerId="LiveId" clId="{0FC983DB-A1C6-463C-8384-C95ECB82760C}" dt="2022-09-12T12:59:41.869" v="112" actId="20577"/>
        <pc:sldMkLst>
          <pc:docMk/>
          <pc:sldMk cId="3474880935" sldId="260"/>
        </pc:sldMkLst>
        <pc:spChg chg="mod">
          <ac:chgData name="Duc Nguyen" userId="b76401370ca9b2a3" providerId="LiveId" clId="{0FC983DB-A1C6-463C-8384-C95ECB82760C}" dt="2022-09-12T12:59:41.869" v="112" actId="20577"/>
          <ac:spMkLst>
            <pc:docMk/>
            <pc:sldMk cId="3474880935" sldId="260"/>
            <ac:spMk id="3" creationId="{988F24A9-99F8-489B-AFE4-19C98AF13943}"/>
          </ac:spMkLst>
        </pc:spChg>
        <pc:picChg chg="mod">
          <ac:chgData name="Duc Nguyen" userId="b76401370ca9b2a3" providerId="LiveId" clId="{0FC983DB-A1C6-463C-8384-C95ECB82760C}" dt="2022-09-12T12:58:40.766" v="64" actId="14100"/>
          <ac:picMkLst>
            <pc:docMk/>
            <pc:sldMk cId="3474880935" sldId="260"/>
            <ac:picMk id="4098" creationId="{D3DA4127-B69D-A52D-F761-D5E71365492F}"/>
          </ac:picMkLst>
        </pc:picChg>
      </pc:sldChg>
      <pc:sldChg chg="addSp modSp mod">
        <pc:chgData name="Duc Nguyen" userId="b76401370ca9b2a3" providerId="LiveId" clId="{0FC983DB-A1C6-463C-8384-C95ECB82760C}" dt="2022-09-12T13:10:15.060" v="262" actId="1076"/>
        <pc:sldMkLst>
          <pc:docMk/>
          <pc:sldMk cId="314795698" sldId="261"/>
        </pc:sldMkLst>
        <pc:spChg chg="mod">
          <ac:chgData name="Duc Nguyen" userId="b76401370ca9b2a3" providerId="LiveId" clId="{0FC983DB-A1C6-463C-8384-C95ECB82760C}" dt="2022-09-12T13:10:11.054" v="261" actId="20577"/>
          <ac:spMkLst>
            <pc:docMk/>
            <pc:sldMk cId="314795698" sldId="261"/>
            <ac:spMk id="3" creationId="{222F67D2-529C-7CF4-9348-6D1CF30785D5}"/>
          </ac:spMkLst>
        </pc:spChg>
        <pc:picChg chg="add mod">
          <ac:chgData name="Duc Nguyen" userId="b76401370ca9b2a3" providerId="LiveId" clId="{0FC983DB-A1C6-463C-8384-C95ECB82760C}" dt="2022-09-12T13:10:15.060" v="262" actId="1076"/>
          <ac:picMkLst>
            <pc:docMk/>
            <pc:sldMk cId="314795698" sldId="261"/>
            <ac:picMk id="4" creationId="{3C96F381-F70F-4205-94EA-7DF8FB15241F}"/>
          </ac:picMkLst>
        </pc:picChg>
      </pc:sldChg>
      <pc:sldChg chg="modSp del mod">
        <pc:chgData name="Duc Nguyen" userId="b76401370ca9b2a3" providerId="LiveId" clId="{0FC983DB-A1C6-463C-8384-C95ECB82760C}" dt="2022-09-12T13:02:20.467" v="140" actId="2696"/>
        <pc:sldMkLst>
          <pc:docMk/>
          <pc:sldMk cId="478311012" sldId="262"/>
        </pc:sldMkLst>
        <pc:spChg chg="mod">
          <ac:chgData name="Duc Nguyen" userId="b76401370ca9b2a3" providerId="LiveId" clId="{0FC983DB-A1C6-463C-8384-C95ECB82760C}" dt="2022-09-12T12:36:42.088" v="35" actId="20577"/>
          <ac:spMkLst>
            <pc:docMk/>
            <pc:sldMk cId="478311012" sldId="262"/>
            <ac:spMk id="3" creationId="{CC266519-3577-701D-0EB2-4EE56C181F81}"/>
          </ac:spMkLst>
        </pc:spChg>
        <pc:picChg chg="mod">
          <ac:chgData name="Duc Nguyen" userId="b76401370ca9b2a3" providerId="LiveId" clId="{0FC983DB-A1C6-463C-8384-C95ECB82760C}" dt="2022-09-12T12:36:45.849" v="36" actId="1076"/>
          <ac:picMkLst>
            <pc:docMk/>
            <pc:sldMk cId="478311012" sldId="262"/>
            <ac:picMk id="5122" creationId="{5C0EF6DF-388A-B1D6-35C9-B020562478FF}"/>
          </ac:picMkLst>
        </pc:picChg>
      </pc:sldChg>
      <pc:sldChg chg="modSp add mod">
        <pc:chgData name="Duc Nguyen" userId="b76401370ca9b2a3" providerId="LiveId" clId="{0FC983DB-A1C6-463C-8384-C95ECB82760C}" dt="2022-09-16T08:35:46.413" v="266" actId="20577"/>
        <pc:sldMkLst>
          <pc:docMk/>
          <pc:sldMk cId="2234082033" sldId="267"/>
        </pc:sldMkLst>
        <pc:spChg chg="mod">
          <ac:chgData name="Duc Nguyen" userId="b76401370ca9b2a3" providerId="LiveId" clId="{0FC983DB-A1C6-463C-8384-C95ECB82760C}" dt="2022-09-16T08:35:46.413" v="266" actId="20577"/>
          <ac:spMkLst>
            <pc:docMk/>
            <pc:sldMk cId="2234082033" sldId="267"/>
            <ac:spMk id="2" creationId="{D632AE61-3749-052B-F589-8A2670F8FBA2}"/>
          </ac:spMkLst>
        </pc:spChg>
      </pc:sldChg>
      <pc:sldChg chg="modSp add mod">
        <pc:chgData name="Duc Nguyen" userId="b76401370ca9b2a3" providerId="LiveId" clId="{0FC983DB-A1C6-463C-8384-C95ECB82760C}" dt="2022-09-16T08:43:00.713" v="426" actId="20577"/>
        <pc:sldMkLst>
          <pc:docMk/>
          <pc:sldMk cId="4275973080" sldId="268"/>
        </pc:sldMkLst>
        <pc:spChg chg="mod">
          <ac:chgData name="Duc Nguyen" userId="b76401370ca9b2a3" providerId="LiveId" clId="{0FC983DB-A1C6-463C-8384-C95ECB82760C}" dt="2022-09-16T08:43:00.713" v="426" actId="20577"/>
          <ac:spMkLst>
            <pc:docMk/>
            <pc:sldMk cId="4275973080" sldId="268"/>
            <ac:spMk id="3" creationId="{9C781906-3575-14F4-57B7-D360C364C924}"/>
          </ac:spMkLst>
        </pc:spChg>
      </pc:sldChg>
      <pc:sldChg chg="modSp add del mod">
        <pc:chgData name="Duc Nguyen" userId="b76401370ca9b2a3" providerId="LiveId" clId="{0FC983DB-A1C6-463C-8384-C95ECB82760C}" dt="2022-09-16T11:43:09.025" v="427" actId="2696"/>
        <pc:sldMkLst>
          <pc:docMk/>
          <pc:sldMk cId="2247898545" sldId="278"/>
        </pc:sldMkLst>
        <pc:spChg chg="mod">
          <ac:chgData name="Duc Nguyen" userId="b76401370ca9b2a3" providerId="LiveId" clId="{0FC983DB-A1C6-463C-8384-C95ECB82760C}" dt="2022-09-16T08:37:26.297" v="399" actId="20577"/>
          <ac:spMkLst>
            <pc:docMk/>
            <pc:sldMk cId="2247898545" sldId="278"/>
            <ac:spMk id="3" creationId="{DF587F51-5E92-F3BF-DEB2-66D35F50904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63A74-9739-4CB7-A290-11C03D88828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1C6F14-B51B-4796-B3E7-80C0D4D11B37}">
      <dgm:prSet/>
      <dgm:spPr/>
      <dgm:t>
        <a:bodyPr/>
        <a:lstStyle/>
        <a:p>
          <a:r>
            <a:rPr lang="en-US" dirty="0" err="1">
              <a:latin typeface="+mn-lt"/>
              <a:cs typeface="Arial" panose="020B0604020202020204" pitchFamily="34" charset="0"/>
            </a:rPr>
            <a:t>Khái</a:t>
          </a:r>
          <a:r>
            <a:rPr lang="en-US" dirty="0">
              <a:latin typeface="+mn-lt"/>
              <a:cs typeface="Arial" panose="020B0604020202020204" pitchFamily="34" charset="0"/>
            </a:rPr>
            <a:t> </a:t>
          </a:r>
          <a:r>
            <a:rPr lang="en-US" dirty="0" err="1">
              <a:latin typeface="+mn-lt"/>
              <a:cs typeface="Arial" panose="020B0604020202020204" pitchFamily="34" charset="0"/>
            </a:rPr>
            <a:t>niệm</a:t>
          </a:r>
          <a:r>
            <a:rPr lang="en-US" dirty="0">
              <a:latin typeface="+mn-lt"/>
              <a:cs typeface="Arial" panose="020B0604020202020204" pitchFamily="34" charset="0"/>
            </a:rPr>
            <a:t>: </a:t>
          </a:r>
          <a:r>
            <a:rPr lang="vi-VN" dirty="0">
              <a:latin typeface="Calibri" panose="020F0502020204030204" pitchFamily="34" charset="0"/>
              <a:cs typeface="Calibri" panose="020F0502020204030204" pitchFamily="34" charset="0"/>
            </a:rPr>
            <a:t>Khi một cột được gắn ràng buộc FOREIGN KEY thì giá trị của cột đó sẽ kết nối đến một PRIMARY KEY trong bảng khác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6F7615C-DB94-44F0-8055-D26C2292D5C4}" type="parTrans" cxnId="{FFFF46EB-421F-4892-82EF-671CA70E6588}">
      <dgm:prSet/>
      <dgm:spPr/>
      <dgm:t>
        <a:bodyPr/>
        <a:lstStyle/>
        <a:p>
          <a:endParaRPr lang="en-US"/>
        </a:p>
      </dgm:t>
    </dgm:pt>
    <dgm:pt modelId="{5D12F4CB-2E59-4BBA-B8C2-80BAEF924622}" type="sibTrans" cxnId="{FFFF46EB-421F-4892-82EF-671CA70E6588}">
      <dgm:prSet/>
      <dgm:spPr/>
      <dgm:t>
        <a:bodyPr/>
        <a:lstStyle/>
        <a:p>
          <a:endParaRPr lang="en-US"/>
        </a:p>
      </dgm:t>
    </dgm:pt>
    <dgm:pt modelId="{C23E03FF-D4F7-4E44-A698-DF24551AC2B9}">
      <dgm:prSet/>
      <dgm:spPr/>
      <dgm:t>
        <a:bodyPr/>
        <a:lstStyle/>
        <a:p>
          <a:r>
            <a:rPr lang="en-US" dirty="0" err="1"/>
            <a:t>Mục</a:t>
          </a:r>
          <a:r>
            <a:rPr lang="en-US" dirty="0"/>
            <a:t> </a:t>
          </a:r>
          <a:r>
            <a:rPr lang="en-US" dirty="0" err="1"/>
            <a:t>đích</a:t>
          </a:r>
          <a:r>
            <a:rPr lang="en-US" dirty="0"/>
            <a:t>: </a:t>
          </a:r>
          <a:r>
            <a:rPr lang="en-US" dirty="0" err="1"/>
            <a:t>Tạo</a:t>
          </a:r>
          <a:r>
            <a:rPr lang="en-US" dirty="0"/>
            <a:t> </a:t>
          </a:r>
          <a:r>
            <a:rPr lang="en-US" dirty="0" err="1"/>
            <a:t>mối</a:t>
          </a:r>
          <a:r>
            <a:rPr lang="en-US" dirty="0"/>
            <a:t> </a:t>
          </a:r>
          <a:r>
            <a:rPr lang="en-US" dirty="0" err="1"/>
            <a:t>liên</a:t>
          </a:r>
          <a:r>
            <a:rPr lang="en-US" dirty="0"/>
            <a:t> </a:t>
          </a:r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giữa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bảng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</a:t>
          </a:r>
          <a:r>
            <a:rPr lang="en-US" dirty="0" err="1"/>
            <a:t>nhau</a:t>
          </a:r>
          <a:endParaRPr lang="en-US" dirty="0"/>
        </a:p>
      </dgm:t>
    </dgm:pt>
    <dgm:pt modelId="{D993CC52-2A5C-40F7-91E5-35D4CC6C154C}" type="parTrans" cxnId="{833738DC-0432-49F4-B0BD-D720C186E38B}">
      <dgm:prSet/>
      <dgm:spPr/>
      <dgm:t>
        <a:bodyPr/>
        <a:lstStyle/>
        <a:p>
          <a:endParaRPr lang="en-US"/>
        </a:p>
      </dgm:t>
    </dgm:pt>
    <dgm:pt modelId="{955D22C1-6B0E-4187-AABC-80EEE7DD0993}" type="sibTrans" cxnId="{833738DC-0432-49F4-B0BD-D720C186E38B}">
      <dgm:prSet/>
      <dgm:spPr/>
      <dgm:t>
        <a:bodyPr/>
        <a:lstStyle/>
        <a:p>
          <a:endParaRPr lang="en-US"/>
        </a:p>
      </dgm:t>
    </dgm:pt>
    <dgm:pt modelId="{2E981759-4DB7-4596-802D-802C443C613D}" type="pres">
      <dgm:prSet presAssocID="{48863A74-9739-4CB7-A290-11C03D88828C}" presName="linear" presStyleCnt="0">
        <dgm:presLayoutVars>
          <dgm:animLvl val="lvl"/>
          <dgm:resizeHandles val="exact"/>
        </dgm:presLayoutVars>
      </dgm:prSet>
      <dgm:spPr/>
    </dgm:pt>
    <dgm:pt modelId="{E6DF8390-1EC8-45C2-A925-AA0CD11D40C0}" type="pres">
      <dgm:prSet presAssocID="{7A1C6F14-B51B-4796-B3E7-80C0D4D11B3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3A1A847-C39A-4A7F-B2F1-949E0BA81B5F}" type="pres">
      <dgm:prSet presAssocID="{5D12F4CB-2E59-4BBA-B8C2-80BAEF924622}" presName="spacer" presStyleCnt="0"/>
      <dgm:spPr/>
    </dgm:pt>
    <dgm:pt modelId="{B0CAF6BE-5CA7-4DEC-AA2E-52B4423C0447}" type="pres">
      <dgm:prSet presAssocID="{C23E03FF-D4F7-4E44-A698-DF24551AC2B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0536A49-44DE-4424-86C0-CB06784E476E}" type="presOf" srcId="{7A1C6F14-B51B-4796-B3E7-80C0D4D11B37}" destId="{E6DF8390-1EC8-45C2-A925-AA0CD11D40C0}" srcOrd="0" destOrd="0" presId="urn:microsoft.com/office/officeart/2005/8/layout/vList2"/>
    <dgm:cxn modelId="{833738DC-0432-49F4-B0BD-D720C186E38B}" srcId="{48863A74-9739-4CB7-A290-11C03D88828C}" destId="{C23E03FF-D4F7-4E44-A698-DF24551AC2B9}" srcOrd="1" destOrd="0" parTransId="{D993CC52-2A5C-40F7-91E5-35D4CC6C154C}" sibTransId="{955D22C1-6B0E-4187-AABC-80EEE7DD0993}"/>
    <dgm:cxn modelId="{D5D63BE3-CA02-4129-8D85-6AC81563E3C3}" type="presOf" srcId="{48863A74-9739-4CB7-A290-11C03D88828C}" destId="{2E981759-4DB7-4596-802D-802C443C613D}" srcOrd="0" destOrd="0" presId="urn:microsoft.com/office/officeart/2005/8/layout/vList2"/>
    <dgm:cxn modelId="{FFFF46EB-421F-4892-82EF-671CA70E6588}" srcId="{48863A74-9739-4CB7-A290-11C03D88828C}" destId="{7A1C6F14-B51B-4796-B3E7-80C0D4D11B37}" srcOrd="0" destOrd="0" parTransId="{66F7615C-DB94-44F0-8055-D26C2292D5C4}" sibTransId="{5D12F4CB-2E59-4BBA-B8C2-80BAEF924622}"/>
    <dgm:cxn modelId="{DA2AECF2-5621-4FB4-8AF1-FA04F9F0116F}" type="presOf" srcId="{C23E03FF-D4F7-4E44-A698-DF24551AC2B9}" destId="{B0CAF6BE-5CA7-4DEC-AA2E-52B4423C0447}" srcOrd="0" destOrd="0" presId="urn:microsoft.com/office/officeart/2005/8/layout/vList2"/>
    <dgm:cxn modelId="{DF4DB3BC-4349-4F40-A861-B0573B2FD71F}" type="presParOf" srcId="{2E981759-4DB7-4596-802D-802C443C613D}" destId="{E6DF8390-1EC8-45C2-A925-AA0CD11D40C0}" srcOrd="0" destOrd="0" presId="urn:microsoft.com/office/officeart/2005/8/layout/vList2"/>
    <dgm:cxn modelId="{C9AA1718-8875-4618-A28F-9237C0E311B6}" type="presParOf" srcId="{2E981759-4DB7-4596-802D-802C443C613D}" destId="{73A1A847-C39A-4A7F-B2F1-949E0BA81B5F}" srcOrd="1" destOrd="0" presId="urn:microsoft.com/office/officeart/2005/8/layout/vList2"/>
    <dgm:cxn modelId="{894924F6-A40E-481C-B855-DE10FB1C4489}" type="presParOf" srcId="{2E981759-4DB7-4596-802D-802C443C613D}" destId="{B0CAF6BE-5CA7-4DEC-AA2E-52B4423C044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F8390-1EC8-45C2-A925-AA0CD11D40C0}">
      <dsp:nvSpPr>
        <dsp:cNvPr id="0" name=""/>
        <dsp:cNvSpPr/>
      </dsp:nvSpPr>
      <dsp:spPr>
        <a:xfrm>
          <a:off x="0" y="31329"/>
          <a:ext cx="10515600" cy="20896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>
              <a:latin typeface="+mn-lt"/>
              <a:cs typeface="Arial" panose="020B0604020202020204" pitchFamily="34" charset="0"/>
            </a:rPr>
            <a:t>Khái</a:t>
          </a:r>
          <a:r>
            <a:rPr lang="en-US" sz="3800" kern="1200" dirty="0">
              <a:latin typeface="+mn-lt"/>
              <a:cs typeface="Arial" panose="020B0604020202020204" pitchFamily="34" charset="0"/>
            </a:rPr>
            <a:t> </a:t>
          </a:r>
          <a:r>
            <a:rPr lang="en-US" sz="3800" kern="1200" dirty="0" err="1">
              <a:latin typeface="+mn-lt"/>
              <a:cs typeface="Arial" panose="020B0604020202020204" pitchFamily="34" charset="0"/>
            </a:rPr>
            <a:t>niệm</a:t>
          </a:r>
          <a:r>
            <a:rPr lang="en-US" sz="3800" kern="1200" dirty="0">
              <a:latin typeface="+mn-lt"/>
              <a:cs typeface="Arial" panose="020B0604020202020204" pitchFamily="34" charset="0"/>
            </a:rPr>
            <a:t>: </a:t>
          </a:r>
          <a:r>
            <a:rPr lang="vi-VN" sz="3800" kern="1200" dirty="0">
              <a:latin typeface="Calibri" panose="020F0502020204030204" pitchFamily="34" charset="0"/>
              <a:cs typeface="Calibri" panose="020F0502020204030204" pitchFamily="34" charset="0"/>
            </a:rPr>
            <a:t>Khi một cột được gắn ràng buộc FOREIGN KEY thì giá trị của cột đó sẽ kết nối đến một PRIMARY KEY trong bảng khác</a:t>
          </a:r>
          <a:endParaRPr lang="en-US" sz="3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2007" y="133336"/>
        <a:ext cx="10311586" cy="1885605"/>
      </dsp:txXfrm>
    </dsp:sp>
    <dsp:sp modelId="{B0CAF6BE-5CA7-4DEC-AA2E-52B4423C0447}">
      <dsp:nvSpPr>
        <dsp:cNvPr id="0" name=""/>
        <dsp:cNvSpPr/>
      </dsp:nvSpPr>
      <dsp:spPr>
        <a:xfrm>
          <a:off x="0" y="2230389"/>
          <a:ext cx="10515600" cy="20896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Mục</a:t>
          </a:r>
          <a:r>
            <a:rPr lang="en-US" sz="3800" kern="1200" dirty="0"/>
            <a:t> </a:t>
          </a:r>
          <a:r>
            <a:rPr lang="en-US" sz="3800" kern="1200" dirty="0" err="1"/>
            <a:t>đích</a:t>
          </a:r>
          <a:r>
            <a:rPr lang="en-US" sz="3800" kern="1200" dirty="0"/>
            <a:t>: </a:t>
          </a:r>
          <a:r>
            <a:rPr lang="en-US" sz="3800" kern="1200" dirty="0" err="1"/>
            <a:t>Tạo</a:t>
          </a:r>
          <a:r>
            <a:rPr lang="en-US" sz="3800" kern="1200" dirty="0"/>
            <a:t> </a:t>
          </a:r>
          <a:r>
            <a:rPr lang="en-US" sz="3800" kern="1200" dirty="0" err="1"/>
            <a:t>mối</a:t>
          </a:r>
          <a:r>
            <a:rPr lang="en-US" sz="3800" kern="1200" dirty="0"/>
            <a:t> </a:t>
          </a:r>
          <a:r>
            <a:rPr lang="en-US" sz="3800" kern="1200" dirty="0" err="1"/>
            <a:t>liên</a:t>
          </a:r>
          <a:r>
            <a:rPr lang="en-US" sz="3800" kern="1200" dirty="0"/>
            <a:t> </a:t>
          </a:r>
          <a:r>
            <a:rPr lang="en-US" sz="3800" kern="1200" dirty="0" err="1"/>
            <a:t>hệ</a:t>
          </a:r>
          <a:r>
            <a:rPr lang="en-US" sz="3800" kern="1200" dirty="0"/>
            <a:t> </a:t>
          </a:r>
          <a:r>
            <a:rPr lang="en-US" sz="3800" kern="1200" dirty="0" err="1"/>
            <a:t>giữa</a:t>
          </a:r>
          <a:r>
            <a:rPr lang="en-US" sz="3800" kern="1200" dirty="0"/>
            <a:t> </a:t>
          </a:r>
          <a:r>
            <a:rPr lang="en-US" sz="3800" kern="1200" dirty="0" err="1"/>
            <a:t>các</a:t>
          </a:r>
          <a:r>
            <a:rPr lang="en-US" sz="3800" kern="1200" dirty="0"/>
            <a:t> </a:t>
          </a:r>
          <a:r>
            <a:rPr lang="en-US" sz="3800" kern="1200" dirty="0" err="1"/>
            <a:t>bảng</a:t>
          </a:r>
          <a:r>
            <a:rPr lang="en-US" sz="3800" kern="1200" dirty="0"/>
            <a:t> </a:t>
          </a:r>
          <a:r>
            <a:rPr lang="en-US" sz="3800" kern="1200" dirty="0" err="1"/>
            <a:t>với</a:t>
          </a:r>
          <a:r>
            <a:rPr lang="en-US" sz="3800" kern="1200" dirty="0"/>
            <a:t> </a:t>
          </a:r>
          <a:r>
            <a:rPr lang="en-US" sz="3800" kern="1200" dirty="0" err="1"/>
            <a:t>nhau</a:t>
          </a:r>
          <a:endParaRPr lang="en-US" sz="3800" kern="1200" dirty="0"/>
        </a:p>
      </dsp:txBody>
      <dsp:txXfrm>
        <a:off x="102007" y="2332396"/>
        <a:ext cx="10311586" cy="1885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7ABD-CD17-3B55-3344-9D590B387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EF2CB-9AFC-87E9-331E-EE9C51DC7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872B9-7C7F-CE8C-0857-D490FCDE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1CCF3-C8E1-18A2-9A13-0DF4AAEA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E3F5E-D0A0-C440-8976-0B2CCC8F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10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B5526-3F6F-FBF9-64AA-037A1F53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5848B-69C7-3B38-399F-3D38EE9B6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AE0F-53C9-8937-7451-F978AD39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55006-1494-84B4-6BC0-603DA1DC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24A3F-1A7B-C6A1-00AF-F2B58B7F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4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55B09E-7D57-0499-1DF2-1CA598371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83863-E02E-3738-1375-692A40596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D9778-6BCB-F593-55E8-62350AC5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9BE58-0708-6D7F-206D-2E8A999A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8C0B5-D0B3-65E7-D5C4-85DC9365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4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46A56-65CD-3EC5-7F80-7C43587AC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5A8E0-65DD-9D5E-BE91-83A43583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B13CB-AFFC-2971-3895-3E4332FD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A4F91-D9C1-0E36-1E29-BFB484B9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C8420-6772-E1DA-72C3-2664A565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6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DCB4-03A0-380B-1FDD-2BB8C98E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389B4-DE21-0B3C-8E2C-D330AEF4D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AB9BD-31DC-6DC5-3906-7E79FC4B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72C11-EFF2-7D0E-3950-F3677E02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EBB96-797F-B631-B128-87387A93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0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CBEB-6958-8FB4-D43D-4090F599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DBC7-2B2B-0AC8-831C-1552B1C06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C6E06-93C1-8F94-A6CF-20EF953D6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C7054-D5CE-A9DD-C785-9F87F0B9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AC4E1-AC67-07BF-1279-E2618E26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BCBDE-25D2-1082-F094-ECE8E36A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2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68F6-2F5F-6350-DD29-D8EE98DD8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02ABE-CF56-A1E4-ABB1-E20D70C5E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F7D1A-A915-3D25-9475-0B8C3B988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A261F-543C-0371-345C-6950AD95F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ABF65-B67E-189D-B4F5-6D5028C47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F3B39D-5B35-3BDB-3B37-C1A4AEAD2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B6B47-280F-482A-587A-694D3459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5552F7-80E3-8E5E-B284-086979F3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1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AEF6-AA37-5AC0-F1E5-95466904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F95F48-5779-047C-C0EF-5FC6577A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CDD8A-DA18-CC3D-976C-BAB91347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E9B5E-8E13-EA9F-DDB6-BDF02AAF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2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64B27-C2C6-ED23-FD10-27DABB60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8A69A-3033-DB69-472D-96BC07F1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3B002-D6FE-559D-9580-7B97D46C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3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D461-4C8F-B9A0-4764-C2FF66E62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0504F-F2CF-0B35-C6D7-0A1E0F74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286AB-FD83-8A5C-3CF5-04D2C36E0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F12EB-C0A2-A541-10A6-EA57FEB0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7EEA0-1A79-42C5-D73A-8450F8BA9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C6D8D-D0EB-0E7A-1531-65750CF1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1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F8AF-00CB-B802-CC56-8A5D032D7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2FCB0D-A7C1-691E-A9FB-CFB9EA0F4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1F6F3-21DD-8B65-8B97-B441E4ED1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DE971-5C8F-4017-9331-EE649A25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D0CFA-54CA-28B8-9FEA-10E6F541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1736B-EBF4-7BCE-91EA-6A36BD24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6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95518-964E-DF7B-7024-32D3EB8F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8AB46-DAAC-5A3B-7802-F2B5B2906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93F8-2B44-6724-D1E0-07C6C42C0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DCBEB-2A10-49CA-B3A0-2A83179C59DC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ACB59-BEDD-8DC1-0373-B85327D7F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527A9-DD65-20FC-47CD-C34B7A2E6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20743C-D262-4BA1-B5F0-8AACB6E08F0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Quan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</p:txBody>
      </p:sp>
      <p:pic>
        <p:nvPicPr>
          <p:cNvPr id="1026" name="Picture 2" descr="Tìm hiểu các liên kết (relationship) giữa các bảng cách tạo các liên kết  trong MS Access">
            <a:extLst>
              <a:ext uri="{FF2B5EF4-FFF2-40B4-BE49-F238E27FC236}">
                <a16:creationId xmlns:a16="http://schemas.microsoft.com/office/drawing/2014/main" id="{5B3B9BBC-0626-648B-7064-2C92AC02DB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07125"/>
            <a:ext cx="9782907" cy="556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73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ED38-DBDE-6FF2-4096-78F53160F92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Foreign Key –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ngoại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0372AE-8960-3103-F78A-B327A4EEB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1135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104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F10D-2658-DAB1-96AF-36AE1029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87" y="4294884"/>
            <a:ext cx="10337711" cy="2217223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2000" dirty="0"/>
              <a:t>CREATE TABLE Orders (</a:t>
            </a:r>
            <a:br>
              <a:rPr lang="en-US" sz="2000" dirty="0"/>
            </a:br>
            <a:r>
              <a:rPr lang="en-US" sz="2000" dirty="0"/>
              <a:t>     </a:t>
            </a:r>
            <a:r>
              <a:rPr lang="en-US" sz="2000" dirty="0" err="1"/>
              <a:t>OrderID</a:t>
            </a:r>
            <a:r>
              <a:rPr lang="en-US" sz="2000" dirty="0"/>
              <a:t> int NOT NULL,  </a:t>
            </a:r>
            <a:br>
              <a:rPr lang="en-US" sz="2000" dirty="0"/>
            </a:br>
            <a:r>
              <a:rPr lang="en-US" sz="2000" dirty="0"/>
              <a:t>     </a:t>
            </a:r>
            <a:r>
              <a:rPr lang="en-US" sz="2000" dirty="0" err="1"/>
              <a:t>OrderNumber</a:t>
            </a:r>
            <a:r>
              <a:rPr lang="en-US" sz="2000" dirty="0"/>
              <a:t> int NOT NULL,  </a:t>
            </a:r>
            <a:br>
              <a:rPr lang="en-US" sz="2000" dirty="0"/>
            </a:br>
            <a:r>
              <a:rPr lang="en-US" sz="2000" dirty="0"/>
              <a:t>     </a:t>
            </a:r>
            <a:r>
              <a:rPr lang="en-US" sz="2000" dirty="0" err="1"/>
              <a:t>PersonID</a:t>
            </a:r>
            <a:r>
              <a:rPr lang="en-US" sz="2000" dirty="0"/>
              <a:t> int,  </a:t>
            </a:r>
            <a:br>
              <a:rPr lang="en-US" sz="2000" dirty="0"/>
            </a:br>
            <a:r>
              <a:rPr lang="en-US" sz="2000" dirty="0"/>
              <a:t>     PRIMARY KEY (</a:t>
            </a:r>
            <a:r>
              <a:rPr lang="en-US" sz="2000" dirty="0" err="1"/>
              <a:t>OrderID</a:t>
            </a:r>
            <a:r>
              <a:rPr lang="en-US" sz="2000" dirty="0"/>
              <a:t>),   </a:t>
            </a:r>
            <a:br>
              <a:rPr lang="en-US" sz="2000" dirty="0"/>
            </a:br>
            <a:r>
              <a:rPr lang="en-US" sz="2000" dirty="0"/>
              <a:t>     FOREIGN KEY (</a:t>
            </a:r>
            <a:r>
              <a:rPr lang="en-US" sz="2000" dirty="0" err="1"/>
              <a:t>PersonID</a:t>
            </a:r>
            <a:r>
              <a:rPr lang="en-US" sz="2000" dirty="0"/>
              <a:t>) REFERENCES Persons(</a:t>
            </a:r>
            <a:r>
              <a:rPr lang="en-US" sz="2000" dirty="0" err="1"/>
              <a:t>PersonID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);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F323AC-538B-5EE0-7415-9978576447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3117"/>
              </p:ext>
            </p:extLst>
          </p:nvPr>
        </p:nvGraphicFramePr>
        <p:xfrm>
          <a:off x="838288" y="1148690"/>
          <a:ext cx="6253656" cy="2356297"/>
        </p:xfrm>
        <a:graphic>
          <a:graphicData uri="http://schemas.openxmlformats.org/drawingml/2006/table">
            <a:tbl>
              <a:tblPr/>
              <a:tblGrid>
                <a:gridCol w="1563414">
                  <a:extLst>
                    <a:ext uri="{9D8B030D-6E8A-4147-A177-3AD203B41FA5}">
                      <a16:colId xmlns:a16="http://schemas.microsoft.com/office/drawing/2014/main" val="933868143"/>
                    </a:ext>
                  </a:extLst>
                </a:gridCol>
                <a:gridCol w="1563414">
                  <a:extLst>
                    <a:ext uri="{9D8B030D-6E8A-4147-A177-3AD203B41FA5}">
                      <a16:colId xmlns:a16="http://schemas.microsoft.com/office/drawing/2014/main" val="2155871768"/>
                    </a:ext>
                  </a:extLst>
                </a:gridCol>
                <a:gridCol w="1563414">
                  <a:extLst>
                    <a:ext uri="{9D8B030D-6E8A-4147-A177-3AD203B41FA5}">
                      <a16:colId xmlns:a16="http://schemas.microsoft.com/office/drawing/2014/main" val="881310212"/>
                    </a:ext>
                  </a:extLst>
                </a:gridCol>
                <a:gridCol w="1563414">
                  <a:extLst>
                    <a:ext uri="{9D8B030D-6E8A-4147-A177-3AD203B41FA5}">
                      <a16:colId xmlns:a16="http://schemas.microsoft.com/office/drawing/2014/main" val="1735398033"/>
                    </a:ext>
                  </a:extLst>
                </a:gridCol>
              </a:tblGrid>
              <a:tr h="116757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PersonID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LastName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FirstName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Age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649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Hansen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Ola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853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Svendson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Tove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932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Pettersen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Kari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291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3FA20F-25BC-0470-F5E1-E27781CC8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218135"/>
              </p:ext>
            </p:extLst>
          </p:nvPr>
        </p:nvGraphicFramePr>
        <p:xfrm>
          <a:off x="7433051" y="1184858"/>
          <a:ext cx="3742948" cy="2217223"/>
        </p:xfrm>
        <a:graphic>
          <a:graphicData uri="http://schemas.openxmlformats.org/drawingml/2006/table">
            <a:tbl>
              <a:tblPr/>
              <a:tblGrid>
                <a:gridCol w="1246696">
                  <a:extLst>
                    <a:ext uri="{9D8B030D-6E8A-4147-A177-3AD203B41FA5}">
                      <a16:colId xmlns:a16="http://schemas.microsoft.com/office/drawing/2014/main" val="1287282222"/>
                    </a:ext>
                  </a:extLst>
                </a:gridCol>
                <a:gridCol w="1471016">
                  <a:extLst>
                    <a:ext uri="{9D8B030D-6E8A-4147-A177-3AD203B41FA5}">
                      <a16:colId xmlns:a16="http://schemas.microsoft.com/office/drawing/2014/main" val="1251743471"/>
                    </a:ext>
                  </a:extLst>
                </a:gridCol>
                <a:gridCol w="1025236">
                  <a:extLst>
                    <a:ext uri="{9D8B030D-6E8A-4147-A177-3AD203B41FA5}">
                      <a16:colId xmlns:a16="http://schemas.microsoft.com/office/drawing/2014/main" val="2737461567"/>
                    </a:ext>
                  </a:extLst>
                </a:gridCol>
              </a:tblGrid>
              <a:tr h="632263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OrderID</a:t>
                      </a:r>
                      <a:endParaRPr lang="en-US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OrderNumber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PersonID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730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77895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44678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239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22456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88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24562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9276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4C9178-E594-0C5D-72C7-27AEE2CCDE6E}"/>
              </a:ext>
            </a:extLst>
          </p:cNvPr>
          <p:cNvSpPr txBox="1"/>
          <p:nvPr/>
        </p:nvSpPr>
        <p:spPr>
          <a:xfrm>
            <a:off x="3190870" y="3756570"/>
            <a:ext cx="1371529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Table Person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8E141B-00EB-3AB9-1C5D-7BAC44C72C89}"/>
              </a:ext>
            </a:extLst>
          </p:cNvPr>
          <p:cNvSpPr txBox="1"/>
          <p:nvPr/>
        </p:nvSpPr>
        <p:spPr>
          <a:xfrm>
            <a:off x="8664927" y="3744325"/>
            <a:ext cx="127919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Table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BE61B7-23A7-4CDF-9D97-8EA7949BACAD}"/>
              </a:ext>
            </a:extLst>
          </p:cNvPr>
          <p:cNvSpPr txBox="1"/>
          <p:nvPr/>
        </p:nvSpPr>
        <p:spPr>
          <a:xfrm>
            <a:off x="838287" y="253457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4400" dirty="0" err="1">
                <a:latin typeface="+mj-lt"/>
              </a:rPr>
              <a:t>Cách</a:t>
            </a:r>
            <a:r>
              <a:rPr lang="en-US" sz="4400" dirty="0">
                <a:latin typeface="+mj-lt"/>
              </a:rPr>
              <a:t> </a:t>
            </a:r>
            <a:r>
              <a:rPr lang="en-US" sz="4400" dirty="0" err="1">
                <a:latin typeface="+mj-lt"/>
              </a:rPr>
              <a:t>tạo</a:t>
            </a:r>
            <a:r>
              <a:rPr lang="en-US" sz="4400" dirty="0">
                <a:latin typeface="+mj-lt"/>
              </a:rPr>
              <a:t> foreign key</a:t>
            </a:r>
          </a:p>
        </p:txBody>
      </p:sp>
    </p:spTree>
    <p:extLst>
      <p:ext uri="{BB962C8B-B14F-4D97-AF65-F5344CB8AC3E}">
        <p14:creationId xmlns:p14="http://schemas.microsoft.com/office/powerpoint/2010/main" val="66678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0431-6276-8C3B-7949-EE58F04D5CB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Quan </a:t>
            </a:r>
            <a:r>
              <a:rPr lang="en-US" dirty="0" err="1"/>
              <a:t>hệ</a:t>
            </a:r>
            <a:r>
              <a:rPr lang="en-US" dirty="0"/>
              <a:t> 1-1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EEDC0-1F4F-F2F2-7F52-D013F62CA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: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A </a:t>
            </a:r>
            <a:r>
              <a:rPr lang="en-US" dirty="0" err="1"/>
              <a:t>chỉ</a:t>
            </a:r>
            <a:r>
              <a:rPr lang="en-US" dirty="0"/>
              <a:t> 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1 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ở </a:t>
            </a:r>
            <a:r>
              <a:rPr lang="en-US" dirty="0" err="1"/>
              <a:t>bảng</a:t>
            </a:r>
            <a:r>
              <a:rPr lang="en-US" dirty="0"/>
              <a:t> B </a:t>
            </a:r>
          </a:p>
          <a:p>
            <a:pPr marL="0" indent="0">
              <a:buNone/>
            </a:pPr>
            <a:r>
              <a:rPr lang="en-US" dirty="0"/>
              <a:t>VD: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vợ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chồng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CCCD,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882DD4-CD49-CC6B-6C2E-6755D0AE6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223" y="3592572"/>
            <a:ext cx="8581553" cy="290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2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A14B-33D9-0DE5-810A-0F8ECCC4F52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Quan </a:t>
            </a:r>
            <a:r>
              <a:rPr lang="en-US" dirty="0" err="1"/>
              <a:t>hệ</a:t>
            </a:r>
            <a:r>
              <a:rPr lang="en-US" dirty="0"/>
              <a:t> 1-N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24A9-99F8-489B-AFE4-19C98AF1394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2000" dirty="0"/>
              <a:t>Ý </a:t>
            </a:r>
            <a:r>
              <a:rPr lang="en-US" sz="2000" dirty="0" err="1"/>
              <a:t>nghĩa</a:t>
            </a:r>
            <a:r>
              <a:rPr lang="en-US" sz="2000" dirty="0"/>
              <a:t>: 1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ghi</a:t>
            </a:r>
            <a:r>
              <a:rPr lang="en-US" sz="2000" dirty="0"/>
              <a:t> ở </a:t>
            </a:r>
            <a:r>
              <a:rPr lang="en-US" sz="2000" dirty="0" err="1"/>
              <a:t>bảng</a:t>
            </a:r>
            <a:r>
              <a:rPr lang="en-US" sz="2000" dirty="0"/>
              <a:t> A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1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ghi</a:t>
            </a:r>
            <a:r>
              <a:rPr lang="en-US" sz="2000" dirty="0"/>
              <a:t> ở </a:t>
            </a:r>
            <a:r>
              <a:rPr lang="en-US" sz="2000" dirty="0" err="1"/>
              <a:t>bảng</a:t>
            </a:r>
            <a:r>
              <a:rPr lang="en-US" sz="2000" dirty="0"/>
              <a:t> B </a:t>
            </a:r>
            <a:r>
              <a:rPr lang="en-US" sz="2000" dirty="0" err="1"/>
              <a:t>nhưng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ghi</a:t>
            </a:r>
            <a:r>
              <a:rPr lang="en-US" sz="2000" dirty="0"/>
              <a:t> ở </a:t>
            </a:r>
            <a:r>
              <a:rPr lang="en-US" sz="2000" dirty="0" err="1"/>
              <a:t>bảng</a:t>
            </a:r>
            <a:r>
              <a:rPr lang="en-US" sz="2000" dirty="0"/>
              <a:t> B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tới</a:t>
            </a:r>
            <a:r>
              <a:rPr lang="en-US" sz="2000" dirty="0"/>
              <a:t> 1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ghi</a:t>
            </a:r>
            <a:r>
              <a:rPr lang="en-US" sz="2000" dirty="0"/>
              <a:t> ở </a:t>
            </a:r>
            <a:r>
              <a:rPr lang="en-US" sz="2000" dirty="0" err="1"/>
              <a:t>bảng</a:t>
            </a:r>
            <a:r>
              <a:rPr lang="en-US" sz="2000" dirty="0"/>
              <a:t> A</a:t>
            </a:r>
          </a:p>
          <a:p>
            <a:pPr marL="0" indent="0">
              <a:buNone/>
            </a:pPr>
            <a:r>
              <a:rPr lang="en-US" sz="2000" dirty="0"/>
              <a:t>VD1: </a:t>
            </a:r>
            <a:r>
              <a:rPr lang="en-US" sz="2000" dirty="0" err="1"/>
              <a:t>Thầy</a:t>
            </a:r>
            <a:r>
              <a:rPr lang="en-US" sz="2000" dirty="0"/>
              <a:t> </a:t>
            </a:r>
            <a:r>
              <a:rPr lang="en-US" sz="2000" dirty="0" err="1"/>
              <a:t>Cường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giám</a:t>
            </a:r>
            <a:r>
              <a:rPr lang="en-US" sz="2000" dirty="0"/>
              <a:t> </a:t>
            </a:r>
            <a:r>
              <a:rPr lang="en-US" sz="2000" dirty="0" err="1"/>
              <a:t>đốc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ty </a:t>
            </a:r>
            <a:r>
              <a:rPr lang="en-US" sz="2000" dirty="0" err="1"/>
              <a:t>nhưng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ty </a:t>
            </a:r>
            <a:r>
              <a:rPr lang="en-US" sz="2000" dirty="0" err="1"/>
              <a:t>ấy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1 </a:t>
            </a:r>
            <a:r>
              <a:rPr lang="en-US" sz="2000" dirty="0" err="1"/>
              <a:t>giám</a:t>
            </a:r>
            <a:r>
              <a:rPr lang="en-US" sz="2000" dirty="0"/>
              <a:t> </a:t>
            </a:r>
            <a:r>
              <a:rPr lang="en-US" sz="2000" dirty="0" err="1"/>
              <a:t>đốc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thầy</a:t>
            </a:r>
            <a:r>
              <a:rPr lang="en-US" sz="2000" dirty="0"/>
              <a:t> </a:t>
            </a:r>
            <a:r>
              <a:rPr lang="en-US" sz="2000" dirty="0" err="1"/>
              <a:t>Cường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VD2: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giả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blog </a:t>
            </a:r>
            <a:r>
              <a:rPr lang="en-US" sz="2000" dirty="0" err="1"/>
              <a:t>nhưng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blog </a:t>
            </a:r>
            <a:r>
              <a:rPr lang="en-US" sz="2000" dirty="0" err="1"/>
              <a:t>ấy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do 1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giả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3DA4127-B69D-A52D-F761-D5E713654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866" y="3528646"/>
            <a:ext cx="7686675" cy="264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88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69486-B884-D986-B35E-FF42F99D0D8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Quan </a:t>
            </a:r>
            <a:r>
              <a:rPr lang="en-US" dirty="0" err="1"/>
              <a:t>hệ</a:t>
            </a:r>
            <a:r>
              <a:rPr lang="en-US" dirty="0"/>
              <a:t> N-N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F67D2-529C-7CF4-9348-6D1CF3078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: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ở </a:t>
            </a:r>
            <a:r>
              <a:rPr lang="en-US" dirty="0" err="1"/>
              <a:t>bảng</a:t>
            </a:r>
            <a:r>
              <a:rPr lang="en-US" dirty="0"/>
              <a:t> 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1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ở </a:t>
            </a:r>
            <a:r>
              <a:rPr lang="en-US" dirty="0" err="1"/>
              <a:t>bảng</a:t>
            </a:r>
            <a:r>
              <a:rPr lang="en-US" dirty="0"/>
              <a:t> B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N-N: </a:t>
            </a:r>
            <a:r>
              <a:rPr lang="en-US" dirty="0" err="1"/>
              <a:t>Tạo</a:t>
            </a:r>
            <a:r>
              <a:rPr lang="en-US" dirty="0"/>
              <a:t> 1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2 </a:t>
            </a:r>
            <a:r>
              <a:rPr lang="en-US" dirty="0" err="1"/>
              <a:t>bảng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96F381-F70F-4205-94EA-7DF8FB152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45" y="3663461"/>
            <a:ext cx="11002109" cy="239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9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AE61-3749-052B-F589-8A2670F8FBA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- LOL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68CC3-08CE-F930-8769-7A7AFD70848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sz="2000" dirty="0" err="1"/>
              <a:t>Tạo</a:t>
            </a:r>
            <a:r>
              <a:rPr lang="en-US" sz="2000" dirty="0"/>
              <a:t> CSDL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 (Skin) </a:t>
            </a:r>
            <a:r>
              <a:rPr lang="en-US" sz="2000" dirty="0" err="1"/>
              <a:t>trong</a:t>
            </a:r>
            <a:r>
              <a:rPr lang="en-US" sz="2000" dirty="0"/>
              <a:t> game LOL</a:t>
            </a:r>
          </a:p>
          <a:p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bảng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 (Skin): id, name, price, limited(</a:t>
            </a:r>
            <a:r>
              <a:rPr lang="en-US" sz="2000" dirty="0" err="1"/>
              <a:t>boolean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bảng</a:t>
            </a:r>
            <a:r>
              <a:rPr lang="en-US" sz="2000" dirty="0"/>
              <a:t> </a:t>
            </a:r>
            <a:r>
              <a:rPr lang="en-US" sz="2000" dirty="0" err="1"/>
              <a:t>tướng</a:t>
            </a:r>
            <a:r>
              <a:rPr lang="en-US" sz="2000" dirty="0"/>
              <a:t> (figure): id, name, </a:t>
            </a:r>
            <a:r>
              <a:rPr lang="en-US" sz="2000" dirty="0" err="1"/>
              <a:t>combo_skill</a:t>
            </a:r>
            <a:endParaRPr lang="en-US" sz="2000" dirty="0"/>
          </a:p>
          <a:p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bảng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 (Type): id, name, color</a:t>
            </a:r>
          </a:p>
          <a:p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bảng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 (</a:t>
            </a:r>
            <a:r>
              <a:rPr lang="en-US" sz="2000" dirty="0" err="1"/>
              <a:t>costume_line</a:t>
            </a:r>
            <a:r>
              <a:rPr lang="en-US" sz="2000" dirty="0"/>
              <a:t>): id, name, </a:t>
            </a:r>
            <a:r>
              <a:rPr lang="en-US" sz="2000" dirty="0" err="1"/>
              <a:t>create_at</a:t>
            </a:r>
            <a:r>
              <a:rPr lang="en-US" sz="2000" dirty="0"/>
              <a:t>(</a:t>
            </a:r>
            <a:r>
              <a:rPr lang="en-US" sz="2000" dirty="0" err="1"/>
              <a:t>ngày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), </a:t>
            </a:r>
            <a:r>
              <a:rPr lang="en-US" sz="2000" dirty="0" err="1"/>
              <a:t>day_buy</a:t>
            </a:r>
            <a:r>
              <a:rPr lang="en-US" sz="2000" dirty="0"/>
              <a:t>(</a:t>
            </a:r>
            <a:r>
              <a:rPr lang="en-US" sz="2000" dirty="0" err="1"/>
              <a:t>ngày</a:t>
            </a:r>
            <a:r>
              <a:rPr lang="en-US" sz="2000" dirty="0"/>
              <a:t> </a:t>
            </a:r>
            <a:r>
              <a:rPr lang="en-US" sz="2000" dirty="0" err="1"/>
              <a:t>mở</a:t>
            </a:r>
            <a:r>
              <a:rPr lang="en-US" sz="2000" dirty="0"/>
              <a:t> </a:t>
            </a:r>
            <a:r>
              <a:rPr lang="en-US" sz="2000" dirty="0" err="1"/>
              <a:t>bán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NOTE: </a:t>
            </a:r>
          </a:p>
          <a:p>
            <a:pPr marL="0" indent="0">
              <a:buNone/>
            </a:pPr>
            <a:r>
              <a:rPr lang="en-US" sz="2000" dirty="0"/>
              <a:t>+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tướng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hữu</a:t>
            </a:r>
            <a:r>
              <a:rPr lang="en-US" sz="2000" dirty="0"/>
              <a:t> 1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tướng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+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(name: </a:t>
            </a:r>
            <a:r>
              <a:rPr lang="en-US" sz="2000" dirty="0" err="1"/>
              <a:t>huyền</a:t>
            </a:r>
            <a:r>
              <a:rPr lang="en-US" sz="2000" dirty="0"/>
              <a:t> </a:t>
            </a:r>
            <a:r>
              <a:rPr lang="en-US" sz="2000" dirty="0" err="1"/>
              <a:t>thoại</a:t>
            </a:r>
            <a:r>
              <a:rPr lang="en-US" sz="2000" dirty="0"/>
              <a:t> – color: red, name: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thi</a:t>
            </a:r>
            <a:r>
              <a:rPr lang="en-US" sz="2000" dirty="0"/>
              <a:t> -  color: blue, name: </a:t>
            </a:r>
            <a:r>
              <a:rPr lang="en-US" sz="2000" dirty="0" err="1"/>
              <a:t>giới</a:t>
            </a:r>
            <a:r>
              <a:rPr lang="en-US" sz="2000" dirty="0"/>
              <a:t> </a:t>
            </a:r>
            <a:r>
              <a:rPr lang="en-US" sz="2000" dirty="0" err="1"/>
              <a:t>hạn</a:t>
            </a:r>
            <a:r>
              <a:rPr lang="en-US" sz="2000" dirty="0"/>
              <a:t> – color: Violet, </a:t>
            </a:r>
            <a:r>
              <a:rPr lang="en-US" sz="2000" dirty="0" err="1"/>
              <a:t>tối</a:t>
            </a:r>
            <a:r>
              <a:rPr lang="en-US" sz="2000" dirty="0"/>
              <a:t> </a:t>
            </a:r>
            <a:r>
              <a:rPr lang="en-US" sz="2000" dirty="0" err="1"/>
              <a:t>thượng</a:t>
            </a:r>
            <a:r>
              <a:rPr lang="en-US" sz="2000" dirty="0"/>
              <a:t> - Yellow…)</a:t>
            </a:r>
          </a:p>
          <a:p>
            <a:pPr marL="0" indent="0">
              <a:buNone/>
            </a:pPr>
            <a:r>
              <a:rPr lang="en-US" sz="2000" dirty="0"/>
              <a:t>+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1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 </a:t>
            </a:r>
            <a:r>
              <a:rPr lang="en-US" sz="2000" dirty="0" err="1"/>
              <a:t>nhưng</a:t>
            </a:r>
            <a:r>
              <a:rPr lang="en-US" sz="2000" dirty="0"/>
              <a:t> 1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bao </a:t>
            </a:r>
            <a:r>
              <a:rPr lang="en-US" sz="2000" dirty="0" err="1"/>
              <a:t>gồm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+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1 </a:t>
            </a: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 </a:t>
            </a:r>
            <a:r>
              <a:rPr lang="en-US" sz="2000" dirty="0" err="1"/>
              <a:t>nhưng</a:t>
            </a:r>
            <a:r>
              <a:rPr lang="en-US" sz="2000" dirty="0"/>
              <a:t> 1 </a:t>
            </a: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bao </a:t>
            </a:r>
            <a:r>
              <a:rPr lang="en-US" sz="2000" dirty="0" err="1"/>
              <a:t>gồm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408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768B-78EE-6179-5EF0-9F3B2EB04FB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81906-3575-14F4-57B7-D360C364C92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.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,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/>
              <a:t>quan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.</a:t>
            </a:r>
          </a:p>
          <a:p>
            <a:r>
              <a:rPr lang="en-US" dirty="0"/>
              <a:t>Insert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5 records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73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554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Quan hệ giữa các bảng</vt:lpstr>
      <vt:lpstr>Foreign Key – Khóa ngoại</vt:lpstr>
      <vt:lpstr>CREATE TABLE Orders (      OrderID int NOT NULL,        OrderNumber int NOT NULL,        PersonID int,        PRIMARY KEY (OrderID),         FOREIGN KEY (PersonID) REFERENCES Persons(PersonID) );</vt:lpstr>
      <vt:lpstr>Quan hệ 1-1</vt:lpstr>
      <vt:lpstr>Quan hệ 1-N</vt:lpstr>
      <vt:lpstr>Quan hệ N-N</vt:lpstr>
      <vt:lpstr>Bài tập - LOL</vt:lpstr>
      <vt:lpstr>Yêu cầu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 hệ giữa các bảng</dc:title>
  <dc:creator>chu đạt</dc:creator>
  <cp:lastModifiedBy>Duc Nguyen</cp:lastModifiedBy>
  <cp:revision>4</cp:revision>
  <dcterms:created xsi:type="dcterms:W3CDTF">2022-09-08T04:19:11Z</dcterms:created>
  <dcterms:modified xsi:type="dcterms:W3CDTF">2022-09-16T11:44:17Z</dcterms:modified>
</cp:coreProperties>
</file>