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2" r:id="rId4"/>
    <p:sldId id="278" r:id="rId5"/>
    <p:sldId id="271" r:id="rId6"/>
    <p:sldId id="273" r:id="rId7"/>
    <p:sldId id="274" r:id="rId8"/>
    <p:sldId id="269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97B3A610-C29B-4AB3-92CD-F2EAB666FDC4}"/>
    <pc:docChg chg="custSel addSld modSld">
      <pc:chgData name="Duc Nguyen" userId="b76401370ca9b2a3" providerId="LiveId" clId="{97B3A610-C29B-4AB3-92CD-F2EAB666FDC4}" dt="2022-09-16T12:00:44.634" v="72" actId="20577"/>
      <pc:docMkLst>
        <pc:docMk/>
      </pc:docMkLst>
      <pc:sldChg chg="modSp add mod">
        <pc:chgData name="Duc Nguyen" userId="b76401370ca9b2a3" providerId="LiveId" clId="{97B3A610-C29B-4AB3-92CD-F2EAB666FDC4}" dt="2022-09-16T12:00:44.634" v="72" actId="20577"/>
        <pc:sldMkLst>
          <pc:docMk/>
          <pc:sldMk cId="2247898545" sldId="278"/>
        </pc:sldMkLst>
        <pc:spChg chg="mod">
          <ac:chgData name="Duc Nguyen" userId="b76401370ca9b2a3" providerId="LiveId" clId="{97B3A610-C29B-4AB3-92CD-F2EAB666FDC4}" dt="2022-09-16T12:00:44.634" v="72" actId="20577"/>
          <ac:spMkLst>
            <pc:docMk/>
            <pc:sldMk cId="2247898545" sldId="278"/>
            <ac:spMk id="3" creationId="{DF587F51-5E92-F3BF-DEB2-66D35F5090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ABD-CD17-3B55-3344-9D590B38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2CB-9AFC-87E9-331E-EE9C51DC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72B9-7C7F-CE8C-0857-D490FCD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CCF3-C8E1-18A2-9A13-0DF4AAE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3F5E-D0A0-C440-8976-0B2CCC8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5526-3F6F-FBF9-64AA-037A1F53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848B-69C7-3B38-399F-3D38EE9B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AE0F-53C9-8937-7451-F978AD39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5006-1494-84B4-6BC0-603DA1DC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4A3F-1A7B-C6A1-00AF-F2B58B7F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5B09E-7D57-0499-1DF2-1CA598371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83863-E02E-3738-1375-692A4059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9778-6BCB-F593-55E8-62350AC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BE58-0708-6D7F-206D-2E8A999A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C0B5-D0B3-65E7-D5C4-85DC9365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A56-65CD-3EC5-7F80-7C43587A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A8E0-65DD-9D5E-BE91-83A43583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13CB-AFFC-2971-3895-3E4332F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4F91-D9C1-0E36-1E29-BFB484B9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8420-6772-E1DA-72C3-2664A56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DCB4-03A0-380B-1FDD-2BB8C98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89B4-DE21-0B3C-8E2C-D330AEF4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B9BD-31DC-6DC5-3906-7E79FC4B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2C11-EFF2-7D0E-3950-F3677E0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B96-797F-B631-B128-87387A9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CBEB-6958-8FB4-D43D-4090F599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DBC7-2B2B-0AC8-831C-1552B1C0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6E06-93C1-8F94-A6CF-20EF953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054-D5CE-A9DD-C785-9F87F0B9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AC4E1-AC67-07BF-1279-E2618E26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CBDE-25D2-1082-F094-ECE8E36A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8F6-2F5F-6350-DD29-D8EE98DD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2ABE-CF56-A1E4-ABB1-E20D70C5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7D1A-A915-3D25-9475-0B8C3B98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A261F-543C-0371-345C-6950AD95F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BF65-B67E-189D-B4F5-6D5028C4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3B39D-5B35-3BDB-3B37-C1A4AEAD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B6B47-280F-482A-587A-694D345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52F7-80E3-8E5E-B284-086979F3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EF6-AA37-5AC0-F1E5-9546690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95F48-5779-047C-C0EF-5FC6577A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CDD8A-DA18-CC3D-976C-BAB9134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9B5E-8E13-EA9F-DDB6-BDF02AAF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4B27-C2C6-ED23-FD10-27DABB6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A69A-3033-DB69-472D-96BC07F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B002-D6FE-559D-9580-7B97D46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461-4C8F-B9A0-4764-C2FF66E6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504F-F2CF-0B35-C6D7-0A1E0F74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86AB-FD83-8A5C-3CF5-04D2C36E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12EB-C0A2-A541-10A6-EA57FEB0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EEA0-1A79-42C5-D73A-8450F8BA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6D8D-D0EB-0E7A-1531-65750CF1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F8AF-00CB-B802-CC56-8A5D032D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B0D-A7C1-691E-A9FB-CFB9EA0F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F6F3-21DD-8B65-8B97-B441E4ED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E971-5C8F-4017-9331-EE649A2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0CFA-54CA-28B8-9FEA-10E6F54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736B-EBF4-7BCE-91EA-6A36BD2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95518-964E-DF7B-7024-32D3EB8F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AB46-DAAC-5A3B-7802-F2B5B290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93F8-2B44-6724-D1E0-07C6C42C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CBEB-2A10-49CA-B3A0-2A83179C59DC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CB59-BEDD-8DC1-0373-B85327D7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27A9-DD65-20FC-47CD-C34B7A2E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DACF-768A-6FD8-6BBB-DA0632869B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F93D-5B0A-E7C2-4DE5-961D73EF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(Primary key – Foreign key).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Join: Inner Join, Right Join, Left Join, Full outer join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7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082-674B-EC22-11B2-46F4A15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9A3-3337-F7C8-B814-B74F9F32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role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role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</a:t>
            </a:r>
          </a:p>
          <a:p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 account banking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account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user</a:t>
            </a:r>
          </a:p>
          <a:p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(</a:t>
            </a:r>
            <a:r>
              <a:rPr lang="en-US" dirty="0" err="1"/>
              <a:t>openSchedule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“</a:t>
            </a:r>
            <a:r>
              <a:rPr lang="en-US" i="1" dirty="0" err="1"/>
              <a:t>những</a:t>
            </a:r>
            <a:r>
              <a:rPr lang="en-US" dirty="0"/>
              <a:t>”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i="1" dirty="0" err="1"/>
              <a:t>các</a:t>
            </a:r>
            <a:r>
              <a:rPr lang="en-US" dirty="0"/>
              <a:t>”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924E-1CED-D87B-6346-D7EA6D4F52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9AC-A7DF-96F5-D88E-60F08AC4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</a:p>
          <a:p>
            <a:r>
              <a:rPr lang="en-US" dirty="0"/>
              <a:t>Insert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records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 (id, name, phone, email, role,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tin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online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(id),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(student name),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(course name),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(</a:t>
            </a:r>
            <a:r>
              <a:rPr lang="en-US" dirty="0" err="1"/>
              <a:t>registration_date</a:t>
            </a:r>
            <a:r>
              <a:rPr lang="en-US" dirty="0"/>
              <a:t>),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(status)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8B82-F51C-8A06-D969-411603ED6D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4F2-B8BA-800A-3895-6C1FE1A3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join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INNER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r>
              <a:rPr lang="en-US" dirty="0"/>
              <a:t>NOTE: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‘Inner Join’ </a:t>
            </a:r>
            <a:r>
              <a:rPr lang="en-US" dirty="0" err="1"/>
              <a:t>bằng</a:t>
            </a:r>
            <a:r>
              <a:rPr lang="en-US" dirty="0"/>
              <a:t> ‘Join’,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DA7B-4350-4966-C944-65F5A8F1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Inner Join - LOL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92DFA0-5F81-ED3B-BFE4-D408F8FD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f.name, cl.name, </a:t>
            </a:r>
            <a:r>
              <a:rPr lang="en-US" dirty="0" err="1"/>
              <a:t>cl.create_at</a:t>
            </a:r>
            <a:r>
              <a:rPr lang="en-US" dirty="0"/>
              <a:t>, </a:t>
            </a:r>
            <a:r>
              <a:rPr lang="en-US" dirty="0" err="1"/>
              <a:t>cl.day_buy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fingure</a:t>
            </a:r>
            <a:r>
              <a:rPr lang="en-US" dirty="0"/>
              <a:t> f </a:t>
            </a:r>
          </a:p>
          <a:p>
            <a:pPr marL="0" indent="0">
              <a:buNone/>
            </a:pPr>
            <a:r>
              <a:rPr lang="en-US" dirty="0"/>
              <a:t>	JOIN </a:t>
            </a:r>
            <a:r>
              <a:rPr lang="en-US" dirty="0" err="1"/>
              <a:t>costume_line_fingure</a:t>
            </a:r>
            <a:r>
              <a:rPr lang="en-US" dirty="0"/>
              <a:t> </a:t>
            </a:r>
            <a:r>
              <a:rPr lang="en-US" dirty="0" err="1"/>
              <a:t>cf</a:t>
            </a:r>
            <a:r>
              <a:rPr lang="en-US" dirty="0"/>
              <a:t> ON f.id= </a:t>
            </a:r>
            <a:r>
              <a:rPr lang="en-US" dirty="0" err="1"/>
              <a:t>cf.fingure_id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JOIN </a:t>
            </a:r>
            <a:r>
              <a:rPr lang="en-US" dirty="0" err="1"/>
              <a:t>costume_line</a:t>
            </a:r>
            <a:r>
              <a:rPr lang="en-US" dirty="0"/>
              <a:t> cl ON cl.id = </a:t>
            </a:r>
            <a:r>
              <a:rPr lang="en-US" dirty="0" err="1"/>
              <a:t>cf.costume_line_id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skin</a:t>
            </a:r>
          </a:p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type_id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skin_type_id_fk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FOREIGN key(</a:t>
            </a:r>
            <a:r>
              <a:rPr lang="en-US" dirty="0" err="1"/>
              <a:t>type_id</a:t>
            </a:r>
            <a:r>
              <a:rPr lang="en-US" dirty="0"/>
              <a:t>) REFERENCES type(id);</a:t>
            </a:r>
          </a:p>
        </p:txBody>
      </p:sp>
    </p:spTree>
    <p:extLst>
      <p:ext uri="{BB962C8B-B14F-4D97-AF65-F5344CB8AC3E}">
        <p14:creationId xmlns:p14="http://schemas.microsoft.com/office/powerpoint/2010/main" val="25876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00B1-2ED9-9423-693D-3CECE940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BTVN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7F51-5E92-F3BF-DEB2-66D35F50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database LOL,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skin limited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ấy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skin limited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huyền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290 </a:t>
            </a:r>
            <a:r>
              <a:rPr lang="en-US" dirty="0" err="1"/>
              <a:t>đến</a:t>
            </a:r>
            <a:r>
              <a:rPr lang="en-US"/>
              <a:t> 560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9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records(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 err="1"/>
              <a:t>chấp</a:t>
            </a:r>
            <a:r>
              <a:rPr lang="en-US" b="1" i="1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null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LEFT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records(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 err="1"/>
              <a:t>chấp</a:t>
            </a:r>
            <a:r>
              <a:rPr lang="en-US" b="1" i="1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null </a:t>
            </a:r>
            <a:r>
              <a:rPr lang="en-US" dirty="0" err="1"/>
              <a:t>khi</a:t>
            </a:r>
            <a:r>
              <a:rPr lang="en-US" dirty="0"/>
              <a:t> 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Right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9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B3EA-A3A7-FFC3-50B5-1E03AC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89F5-09BE-1040-E407-D098E1B3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MySQL </a:t>
            </a:r>
            <a:r>
              <a:rPr lang="en-US" dirty="0" err="1">
                <a:highlight>
                  <a:srgbClr val="FFFF00"/>
                </a:highlight>
              </a:rPr>
              <a:t>không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hỗ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trợ</a:t>
            </a:r>
            <a:r>
              <a:rPr lang="en-US" dirty="0">
                <a:highlight>
                  <a:srgbClr val="FFFF00"/>
                </a:highlight>
              </a:rPr>
              <a:t> Full Join</a:t>
            </a:r>
          </a:p>
        </p:txBody>
      </p:sp>
    </p:spTree>
    <p:extLst>
      <p:ext uri="{BB962C8B-B14F-4D97-AF65-F5344CB8AC3E}">
        <p14:creationId xmlns:p14="http://schemas.microsoft.com/office/powerpoint/2010/main" val="323760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5632-2669-8A2C-33B5-4A5309916B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82476DF8-F10B-101D-7119-84AB1BE4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2079572"/>
            <a:ext cx="2990266" cy="21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QL LEFT JOIN">
            <a:extLst>
              <a:ext uri="{FF2B5EF4-FFF2-40B4-BE49-F238E27FC236}">
                <a16:creationId xmlns:a16="http://schemas.microsoft.com/office/drawing/2014/main" id="{ED873C1A-AD7E-185E-0D60-62767B6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04" y="4487428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 RIGHT JOIN">
            <a:extLst>
              <a:ext uri="{FF2B5EF4-FFF2-40B4-BE49-F238E27FC236}">
                <a16:creationId xmlns:a16="http://schemas.microsoft.com/office/drawing/2014/main" id="{25259B6E-2899-1813-505F-EABDED8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4487428"/>
            <a:ext cx="3102332" cy="22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SQL FULL OUTER JOIN">
            <a:extLst>
              <a:ext uri="{FF2B5EF4-FFF2-40B4-BE49-F238E27FC236}">
                <a16:creationId xmlns:a16="http://schemas.microsoft.com/office/drawing/2014/main" id="{14050CB2-CECD-5B31-B7EC-C6CBD743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16" y="2166602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7642-65D5-B8B5-CF8C-414405EA83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33DD-76E4-644C-4417-613EA6AE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06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techmaster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DB:</a:t>
            </a:r>
          </a:p>
          <a:p>
            <a:r>
              <a:rPr lang="en-US" dirty="0" err="1"/>
              <a:t>Tên</a:t>
            </a:r>
            <a:r>
              <a:rPr lang="en-US" dirty="0"/>
              <a:t> DB: </a:t>
            </a:r>
            <a:r>
              <a:rPr lang="en-US" dirty="0" err="1"/>
              <a:t>TechmasterSystem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blog(id, title, description, </a:t>
            </a:r>
            <a:r>
              <a:rPr lang="en-US" dirty="0" err="1"/>
              <a:t>create_at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user(id, name, phone, email)</a:t>
            </a:r>
          </a:p>
          <a:p>
            <a:pPr marL="0" indent="0">
              <a:buNone/>
            </a:pPr>
            <a:r>
              <a:rPr lang="en-US" dirty="0"/>
              <a:t>role(id, name)</a:t>
            </a:r>
          </a:p>
          <a:p>
            <a:pPr marL="0" indent="0">
              <a:buNone/>
            </a:pPr>
            <a:r>
              <a:rPr lang="en-US" dirty="0"/>
              <a:t>course(id, name, </a:t>
            </a:r>
            <a:r>
              <a:rPr lang="en-US" dirty="0" err="1"/>
              <a:t>time_line</a:t>
            </a:r>
            <a:r>
              <a:rPr lang="en-US" dirty="0"/>
              <a:t>, description, price, </a:t>
            </a:r>
            <a:r>
              <a:rPr lang="en-US" dirty="0" err="1"/>
              <a:t>type_course</a:t>
            </a:r>
            <a:r>
              <a:rPr lang="en-US" dirty="0"/>
              <a:t>, vote)</a:t>
            </a:r>
          </a:p>
          <a:p>
            <a:pPr marL="0" indent="0">
              <a:buNone/>
            </a:pPr>
            <a:r>
              <a:rPr lang="en-US" dirty="0" err="1"/>
              <a:t>openingSchedule</a:t>
            </a:r>
            <a:r>
              <a:rPr lang="en-US" dirty="0"/>
              <a:t>(id, </a:t>
            </a:r>
            <a:r>
              <a:rPr lang="en-US" dirty="0" err="1"/>
              <a:t>start_date</a:t>
            </a:r>
            <a:r>
              <a:rPr lang="en-US" dirty="0"/>
              <a:t>, address, </a:t>
            </a:r>
            <a:r>
              <a:rPr lang="en-US" dirty="0" err="1"/>
              <a:t>study_day</a:t>
            </a:r>
            <a:r>
              <a:rPr lang="en-US" dirty="0"/>
              <a:t>, </a:t>
            </a:r>
            <a:r>
              <a:rPr lang="en-US" dirty="0" err="1"/>
              <a:t>study_time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transactionHistory</a:t>
            </a:r>
            <a:r>
              <a:rPr lang="en-US" dirty="0"/>
              <a:t>(id, </a:t>
            </a:r>
            <a:r>
              <a:rPr lang="en-US" dirty="0" err="1"/>
              <a:t>registration_date</a:t>
            </a:r>
            <a:r>
              <a:rPr lang="en-US" dirty="0"/>
              <a:t>, status)</a:t>
            </a:r>
          </a:p>
          <a:p>
            <a:pPr marL="0" indent="0">
              <a:buNone/>
            </a:pPr>
            <a:r>
              <a:rPr lang="en-US" dirty="0" err="1"/>
              <a:t>accountBanking</a:t>
            </a:r>
            <a:r>
              <a:rPr lang="en-US" dirty="0"/>
              <a:t>(id, </a:t>
            </a:r>
            <a:r>
              <a:rPr lang="en-US" dirty="0" err="1"/>
              <a:t>name_bank</a:t>
            </a:r>
            <a:r>
              <a:rPr lang="en-US" dirty="0"/>
              <a:t>, </a:t>
            </a:r>
            <a:r>
              <a:rPr lang="en-US" dirty="0" err="1"/>
              <a:t>account_num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8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799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Join</vt:lpstr>
      <vt:lpstr>Inner Join</vt:lpstr>
      <vt:lpstr>Ví dụ: Inner Join - LOL</vt:lpstr>
      <vt:lpstr>BTVN</vt:lpstr>
      <vt:lpstr>Left Join</vt:lpstr>
      <vt:lpstr>Right Join</vt:lpstr>
      <vt:lpstr>Full Join</vt:lpstr>
      <vt:lpstr>Summary</vt:lpstr>
      <vt:lpstr>Bài tập</vt:lpstr>
      <vt:lpstr>Lưu ý:</vt:lpstr>
      <vt:lpstr>Yêu cầu: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 hệ giữa các bảng</dc:title>
  <dc:creator>chu đạt</dc:creator>
  <cp:lastModifiedBy>Duc Nguyen</cp:lastModifiedBy>
  <cp:revision>9</cp:revision>
  <dcterms:created xsi:type="dcterms:W3CDTF">2022-09-08T04:19:11Z</dcterms:created>
  <dcterms:modified xsi:type="dcterms:W3CDTF">2022-09-16T12:00:45Z</dcterms:modified>
</cp:coreProperties>
</file>