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78" r:id="rId5"/>
    <p:sldId id="279" r:id="rId6"/>
    <p:sldId id="280" r:id="rId7"/>
    <p:sldId id="281" r:id="rId8"/>
    <p:sldId id="260"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3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c Nguyen" userId="b76401370ca9b2a3" providerId="LiveId" clId="{0EC796BC-E5FF-4BA7-8E42-931A3A852882}"/>
    <pc:docChg chg="undo custSel addSld modSld">
      <pc:chgData name="Duc Nguyen" userId="b76401370ca9b2a3" providerId="LiveId" clId="{0EC796BC-E5FF-4BA7-8E42-931A3A852882}" dt="2022-09-19T14:25:14.887" v="391" actId="20577"/>
      <pc:docMkLst>
        <pc:docMk/>
      </pc:docMkLst>
      <pc:sldChg chg="addSp delSp modSp mod">
        <pc:chgData name="Duc Nguyen" userId="b76401370ca9b2a3" providerId="LiveId" clId="{0EC796BC-E5FF-4BA7-8E42-931A3A852882}" dt="2022-09-16T08:59:27.496" v="284" actId="27636"/>
        <pc:sldMkLst>
          <pc:docMk/>
          <pc:sldMk cId="3201824802" sldId="256"/>
        </pc:sldMkLst>
        <pc:spChg chg="del mod">
          <ac:chgData name="Duc Nguyen" userId="b76401370ca9b2a3" providerId="LiveId" clId="{0EC796BC-E5FF-4BA7-8E42-931A3A852882}" dt="2022-09-16T08:58:54.065" v="274" actId="478"/>
          <ac:spMkLst>
            <pc:docMk/>
            <pc:sldMk cId="3201824802" sldId="256"/>
            <ac:spMk id="2" creationId="{8D204B62-3343-439A-76CA-437B79B889F4}"/>
          </ac:spMkLst>
        </pc:spChg>
        <pc:spChg chg="mod">
          <ac:chgData name="Duc Nguyen" userId="b76401370ca9b2a3" providerId="LiveId" clId="{0EC796BC-E5FF-4BA7-8E42-931A3A852882}" dt="2022-09-16T08:59:27.496" v="284" actId="27636"/>
          <ac:spMkLst>
            <pc:docMk/>
            <pc:sldMk cId="3201824802" sldId="256"/>
            <ac:spMk id="3" creationId="{EDBB4B54-B0C3-31DD-340D-68A06B220F51}"/>
          </ac:spMkLst>
        </pc:spChg>
        <pc:spChg chg="add del mod">
          <ac:chgData name="Duc Nguyen" userId="b76401370ca9b2a3" providerId="LiveId" clId="{0EC796BC-E5FF-4BA7-8E42-931A3A852882}" dt="2022-09-16T08:58:58.279" v="275" actId="478"/>
          <ac:spMkLst>
            <pc:docMk/>
            <pc:sldMk cId="3201824802" sldId="256"/>
            <ac:spMk id="5" creationId="{07CCA8B3-54AE-40C1-91BB-FA1887D85F44}"/>
          </ac:spMkLst>
        </pc:spChg>
      </pc:sldChg>
      <pc:sldChg chg="modSp mod">
        <pc:chgData name="Duc Nguyen" userId="b76401370ca9b2a3" providerId="LiveId" clId="{0EC796BC-E5FF-4BA7-8E42-931A3A852882}" dt="2022-09-19T13:58:46.624" v="341" actId="14100"/>
        <pc:sldMkLst>
          <pc:docMk/>
          <pc:sldMk cId="408642757" sldId="258"/>
        </pc:sldMkLst>
        <pc:spChg chg="mod">
          <ac:chgData name="Duc Nguyen" userId="b76401370ca9b2a3" providerId="LiveId" clId="{0EC796BC-E5FF-4BA7-8E42-931A3A852882}" dt="2022-09-16T08:50:09.385" v="17" actId="113"/>
          <ac:spMkLst>
            <pc:docMk/>
            <pc:sldMk cId="408642757" sldId="258"/>
            <ac:spMk id="3" creationId="{F43D0FC8-3005-B754-CE0C-2E7534319B1F}"/>
          </ac:spMkLst>
        </pc:spChg>
        <pc:spChg chg="mod">
          <ac:chgData name="Duc Nguyen" userId="b76401370ca9b2a3" providerId="LiveId" clId="{0EC796BC-E5FF-4BA7-8E42-931A3A852882}" dt="2022-09-19T13:58:46.624" v="341" actId="14100"/>
          <ac:spMkLst>
            <pc:docMk/>
            <pc:sldMk cId="408642757" sldId="258"/>
            <ac:spMk id="6" creationId="{BE7BE90D-FF6E-2D7B-F866-AEB523956B21}"/>
          </ac:spMkLst>
        </pc:spChg>
        <pc:spChg chg="mod">
          <ac:chgData name="Duc Nguyen" userId="b76401370ca9b2a3" providerId="LiveId" clId="{0EC796BC-E5FF-4BA7-8E42-931A3A852882}" dt="2022-09-16T08:50:40.809" v="30" actId="1076"/>
          <ac:spMkLst>
            <pc:docMk/>
            <pc:sldMk cId="408642757" sldId="258"/>
            <ac:spMk id="7" creationId="{98D01DD1-9596-CD7E-8AAD-B99122194A16}"/>
          </ac:spMkLst>
        </pc:spChg>
      </pc:sldChg>
      <pc:sldChg chg="modSp mod">
        <pc:chgData name="Duc Nguyen" userId="b76401370ca9b2a3" providerId="LiveId" clId="{0EC796BC-E5FF-4BA7-8E42-931A3A852882}" dt="2022-09-16T08:59:50.469" v="323" actId="20577"/>
        <pc:sldMkLst>
          <pc:docMk/>
          <pc:sldMk cId="2261032938" sldId="259"/>
        </pc:sldMkLst>
        <pc:spChg chg="mod">
          <ac:chgData name="Duc Nguyen" userId="b76401370ca9b2a3" providerId="LiveId" clId="{0EC796BC-E5FF-4BA7-8E42-931A3A852882}" dt="2022-09-16T08:59:50.469" v="323" actId="20577"/>
          <ac:spMkLst>
            <pc:docMk/>
            <pc:sldMk cId="2261032938" sldId="259"/>
            <ac:spMk id="2" creationId="{36392355-4C88-C055-8A2F-01F775F7D132}"/>
          </ac:spMkLst>
        </pc:spChg>
        <pc:picChg chg="mod">
          <ac:chgData name="Duc Nguyen" userId="b76401370ca9b2a3" providerId="LiveId" clId="{0EC796BC-E5FF-4BA7-8E42-931A3A852882}" dt="2022-09-16T08:51:04.359" v="35" actId="1076"/>
          <ac:picMkLst>
            <pc:docMk/>
            <pc:sldMk cId="2261032938" sldId="259"/>
            <ac:picMk id="5" creationId="{C929D6DE-8C78-42A3-B89E-4538A652DCEA}"/>
          </ac:picMkLst>
        </pc:picChg>
      </pc:sldChg>
      <pc:sldChg chg="modSp mod">
        <pc:chgData name="Duc Nguyen" userId="b76401370ca9b2a3" providerId="LiveId" clId="{0EC796BC-E5FF-4BA7-8E42-931A3A852882}" dt="2022-09-19T14:10:41.003" v="386" actId="1036"/>
        <pc:sldMkLst>
          <pc:docMk/>
          <pc:sldMk cId="986207431" sldId="260"/>
        </pc:sldMkLst>
        <pc:spChg chg="mod">
          <ac:chgData name="Duc Nguyen" userId="b76401370ca9b2a3" providerId="LiveId" clId="{0EC796BC-E5FF-4BA7-8E42-931A3A852882}" dt="2022-09-16T08:53:16.563" v="76" actId="1076"/>
          <ac:spMkLst>
            <pc:docMk/>
            <pc:sldMk cId="986207431" sldId="260"/>
            <ac:spMk id="2" creationId="{25D11386-5897-12CB-04B4-43B3DBD8D1F3}"/>
          </ac:spMkLst>
        </pc:spChg>
        <pc:picChg chg="mod">
          <ac:chgData name="Duc Nguyen" userId="b76401370ca9b2a3" providerId="LiveId" clId="{0EC796BC-E5FF-4BA7-8E42-931A3A852882}" dt="2022-09-19T14:10:41.003" v="386" actId="1036"/>
          <ac:picMkLst>
            <pc:docMk/>
            <pc:sldMk cId="986207431" sldId="260"/>
            <ac:picMk id="1026" creationId="{817B3E6B-706E-14D1-5E4B-93CF8C13A28A}"/>
          </ac:picMkLst>
        </pc:picChg>
      </pc:sldChg>
      <pc:sldChg chg="modSp mod">
        <pc:chgData name="Duc Nguyen" userId="b76401370ca9b2a3" providerId="LiveId" clId="{0EC796BC-E5FF-4BA7-8E42-931A3A852882}" dt="2022-09-19T14:04:16.206" v="342" actId="20577"/>
        <pc:sldMkLst>
          <pc:docMk/>
          <pc:sldMk cId="2139612219" sldId="272"/>
        </pc:sldMkLst>
        <pc:spChg chg="mod">
          <ac:chgData name="Duc Nguyen" userId="b76401370ca9b2a3" providerId="LiveId" clId="{0EC796BC-E5FF-4BA7-8E42-931A3A852882}" dt="2022-09-19T14:04:16.206" v="342" actId="20577"/>
          <ac:spMkLst>
            <pc:docMk/>
            <pc:sldMk cId="2139612219" sldId="272"/>
            <ac:spMk id="3" creationId="{CCAD0828-2B1B-9D9C-38D5-4CE6BB74CCE7}"/>
          </ac:spMkLst>
        </pc:spChg>
      </pc:sldChg>
      <pc:sldChg chg="modSp mod">
        <pc:chgData name="Duc Nguyen" userId="b76401370ca9b2a3" providerId="LiveId" clId="{0EC796BC-E5FF-4BA7-8E42-931A3A852882}" dt="2022-09-19T14:07:08.646" v="379" actId="20577"/>
        <pc:sldMkLst>
          <pc:docMk/>
          <pc:sldMk cId="3697686279" sldId="273"/>
        </pc:sldMkLst>
        <pc:spChg chg="mod">
          <ac:chgData name="Duc Nguyen" userId="b76401370ca9b2a3" providerId="LiveId" clId="{0EC796BC-E5FF-4BA7-8E42-931A3A852882}" dt="2022-09-19T13:45:38.157" v="331" actId="2711"/>
          <ac:spMkLst>
            <pc:docMk/>
            <pc:sldMk cId="3697686279" sldId="273"/>
            <ac:spMk id="2" creationId="{D097D406-C657-9D4E-7262-8EDB15899DFE}"/>
          </ac:spMkLst>
        </pc:spChg>
        <pc:spChg chg="mod">
          <ac:chgData name="Duc Nguyen" userId="b76401370ca9b2a3" providerId="LiveId" clId="{0EC796BC-E5FF-4BA7-8E42-931A3A852882}" dt="2022-09-19T14:07:08.646" v="379" actId="20577"/>
          <ac:spMkLst>
            <pc:docMk/>
            <pc:sldMk cId="3697686279" sldId="273"/>
            <ac:spMk id="3" creationId="{12CBF89D-8EDA-676C-E8D4-6852E09B24BD}"/>
          </ac:spMkLst>
        </pc:spChg>
      </pc:sldChg>
      <pc:sldChg chg="modSp mod">
        <pc:chgData name="Duc Nguyen" userId="b76401370ca9b2a3" providerId="LiveId" clId="{0EC796BC-E5FF-4BA7-8E42-931A3A852882}" dt="2022-09-19T14:06:45.533" v="363" actId="20577"/>
        <pc:sldMkLst>
          <pc:docMk/>
          <pc:sldMk cId="3045643997" sldId="274"/>
        </pc:sldMkLst>
        <pc:spChg chg="mod">
          <ac:chgData name="Duc Nguyen" userId="b76401370ca9b2a3" providerId="LiveId" clId="{0EC796BC-E5FF-4BA7-8E42-931A3A852882}" dt="2022-09-19T13:45:45.764" v="333" actId="20577"/>
          <ac:spMkLst>
            <pc:docMk/>
            <pc:sldMk cId="3045643997" sldId="274"/>
            <ac:spMk id="2" creationId="{1762BE80-64BA-CD4B-35E1-030D8E93F38E}"/>
          </ac:spMkLst>
        </pc:spChg>
        <pc:spChg chg="mod">
          <ac:chgData name="Duc Nguyen" userId="b76401370ca9b2a3" providerId="LiveId" clId="{0EC796BC-E5FF-4BA7-8E42-931A3A852882}" dt="2022-09-19T14:06:45.533" v="363" actId="20577"/>
          <ac:spMkLst>
            <pc:docMk/>
            <pc:sldMk cId="3045643997" sldId="274"/>
            <ac:spMk id="3" creationId="{15CC45CA-83C8-C8C4-BF08-00CD03321F67}"/>
          </ac:spMkLst>
        </pc:spChg>
      </pc:sldChg>
      <pc:sldChg chg="modSp mod">
        <pc:chgData name="Duc Nguyen" userId="b76401370ca9b2a3" providerId="LiveId" clId="{0EC796BC-E5FF-4BA7-8E42-931A3A852882}" dt="2022-09-16T08:56:52.268" v="228" actId="20577"/>
        <pc:sldMkLst>
          <pc:docMk/>
          <pc:sldMk cId="160143060" sldId="275"/>
        </pc:sldMkLst>
        <pc:spChg chg="mod">
          <ac:chgData name="Duc Nguyen" userId="b76401370ca9b2a3" providerId="LiveId" clId="{0EC796BC-E5FF-4BA7-8E42-931A3A852882}" dt="2022-09-16T08:55:10.241" v="136" actId="20577"/>
          <ac:spMkLst>
            <pc:docMk/>
            <pc:sldMk cId="160143060" sldId="275"/>
            <ac:spMk id="2" creationId="{FACB0835-C910-96C1-BDBF-5098A6F9BC49}"/>
          </ac:spMkLst>
        </pc:spChg>
        <pc:spChg chg="mod">
          <ac:chgData name="Duc Nguyen" userId="b76401370ca9b2a3" providerId="LiveId" clId="{0EC796BC-E5FF-4BA7-8E42-931A3A852882}" dt="2022-09-16T08:56:52.268" v="228" actId="20577"/>
          <ac:spMkLst>
            <pc:docMk/>
            <pc:sldMk cId="160143060" sldId="275"/>
            <ac:spMk id="3" creationId="{A59EECEE-8254-E41E-C4BD-8F33247D4F0E}"/>
          </ac:spMkLst>
        </pc:spChg>
      </pc:sldChg>
      <pc:sldChg chg="modSp mod">
        <pc:chgData name="Duc Nguyen" userId="b76401370ca9b2a3" providerId="LiveId" clId="{0EC796BC-E5FF-4BA7-8E42-931A3A852882}" dt="2022-09-19T14:25:14.887" v="391" actId="20577"/>
        <pc:sldMkLst>
          <pc:docMk/>
          <pc:sldMk cId="97479361" sldId="276"/>
        </pc:sldMkLst>
        <pc:spChg chg="mod">
          <ac:chgData name="Duc Nguyen" userId="b76401370ca9b2a3" providerId="LiveId" clId="{0EC796BC-E5FF-4BA7-8E42-931A3A852882}" dt="2022-09-19T14:25:14.887" v="391" actId="20577"/>
          <ac:spMkLst>
            <pc:docMk/>
            <pc:sldMk cId="97479361" sldId="276"/>
            <ac:spMk id="6" creationId="{922C45F0-7BCF-3F30-E144-D9E5EB915285}"/>
          </ac:spMkLst>
        </pc:spChg>
        <pc:spChg chg="mod">
          <ac:chgData name="Duc Nguyen" userId="b76401370ca9b2a3" providerId="LiveId" clId="{0EC796BC-E5FF-4BA7-8E42-931A3A852882}" dt="2022-09-16T08:56:48.169" v="222" actId="20577"/>
          <ac:spMkLst>
            <pc:docMk/>
            <pc:sldMk cId="97479361" sldId="276"/>
            <ac:spMk id="7" creationId="{A65EC649-9426-8D51-2E7C-2CEB327ACBAC}"/>
          </ac:spMkLst>
        </pc:spChg>
        <pc:spChg chg="mod">
          <ac:chgData name="Duc Nguyen" userId="b76401370ca9b2a3" providerId="LiveId" clId="{0EC796BC-E5FF-4BA7-8E42-931A3A852882}" dt="2022-09-16T08:57:26.597" v="251" actId="20577"/>
          <ac:spMkLst>
            <pc:docMk/>
            <pc:sldMk cId="97479361" sldId="276"/>
            <ac:spMk id="8" creationId="{A319E5C2-63E8-D09C-22A1-35B064C80D89}"/>
          </ac:spMkLst>
        </pc:spChg>
      </pc:sldChg>
      <pc:sldChg chg="modSp">
        <pc:chgData name="Duc Nguyen" userId="b76401370ca9b2a3" providerId="LiveId" clId="{0EC796BC-E5FF-4BA7-8E42-931A3A852882}" dt="2022-09-16T08:51:25.969" v="40" actId="1076"/>
        <pc:sldMkLst>
          <pc:docMk/>
          <pc:sldMk cId="3841375096" sldId="278"/>
        </pc:sldMkLst>
        <pc:picChg chg="mod">
          <ac:chgData name="Duc Nguyen" userId="b76401370ca9b2a3" providerId="LiveId" clId="{0EC796BC-E5FF-4BA7-8E42-931A3A852882}" dt="2022-09-16T08:51:25.969" v="40" actId="1076"/>
          <ac:picMkLst>
            <pc:docMk/>
            <pc:sldMk cId="3841375096" sldId="278"/>
            <ac:picMk id="2050" creationId="{E4C83E9C-8AEE-90DD-6816-F4C42600BB35}"/>
          </ac:picMkLst>
        </pc:picChg>
      </pc:sldChg>
      <pc:sldChg chg="modSp mod">
        <pc:chgData name="Duc Nguyen" userId="b76401370ca9b2a3" providerId="LiveId" clId="{0EC796BC-E5FF-4BA7-8E42-931A3A852882}" dt="2022-09-16T08:52:19.866" v="56" actId="1076"/>
        <pc:sldMkLst>
          <pc:docMk/>
          <pc:sldMk cId="4023227004" sldId="279"/>
        </pc:sldMkLst>
        <pc:spChg chg="mod">
          <ac:chgData name="Duc Nguyen" userId="b76401370ca9b2a3" providerId="LiveId" clId="{0EC796BC-E5FF-4BA7-8E42-931A3A852882}" dt="2022-09-16T08:51:48.541" v="48" actId="2711"/>
          <ac:spMkLst>
            <pc:docMk/>
            <pc:sldMk cId="4023227004" sldId="279"/>
            <ac:spMk id="3" creationId="{5331D515-B43F-CE33-E7E1-EEDDCDE5EA08}"/>
          </ac:spMkLst>
        </pc:spChg>
        <pc:picChg chg="mod">
          <ac:chgData name="Duc Nguyen" userId="b76401370ca9b2a3" providerId="LiveId" clId="{0EC796BC-E5FF-4BA7-8E42-931A3A852882}" dt="2022-09-16T08:52:19.866" v="56" actId="1076"/>
          <ac:picMkLst>
            <pc:docMk/>
            <pc:sldMk cId="4023227004" sldId="279"/>
            <ac:picMk id="5" creationId="{8BBF9D5C-C639-C5E5-89C5-C72AE9F8EB0A}"/>
          </ac:picMkLst>
        </pc:picChg>
      </pc:sldChg>
      <pc:sldChg chg="modSp mod">
        <pc:chgData name="Duc Nguyen" userId="b76401370ca9b2a3" providerId="LiveId" clId="{0EC796BC-E5FF-4BA7-8E42-931A3A852882}" dt="2022-09-19T13:25:15.492" v="325" actId="1036"/>
        <pc:sldMkLst>
          <pc:docMk/>
          <pc:sldMk cId="2022007595" sldId="280"/>
        </pc:sldMkLst>
        <pc:spChg chg="mod">
          <ac:chgData name="Duc Nguyen" userId="b76401370ca9b2a3" providerId="LiveId" clId="{0EC796BC-E5FF-4BA7-8E42-931A3A852882}" dt="2022-09-16T08:52:55.578" v="72" actId="20577"/>
          <ac:spMkLst>
            <pc:docMk/>
            <pc:sldMk cId="2022007595" sldId="280"/>
            <ac:spMk id="3" creationId="{5331D515-B43F-CE33-E7E1-EEDDCDE5EA08}"/>
          </ac:spMkLst>
        </pc:spChg>
        <pc:picChg chg="mod">
          <ac:chgData name="Duc Nguyen" userId="b76401370ca9b2a3" providerId="LiveId" clId="{0EC796BC-E5FF-4BA7-8E42-931A3A852882}" dt="2022-09-19T13:25:15.492" v="325" actId="1036"/>
          <ac:picMkLst>
            <pc:docMk/>
            <pc:sldMk cId="2022007595" sldId="280"/>
            <ac:picMk id="4100" creationId="{FAA5FC2E-3123-3C8B-A5C5-383F8F0CF7F5}"/>
          </ac:picMkLst>
        </pc:picChg>
      </pc:sldChg>
      <pc:sldChg chg="modSp add">
        <pc:chgData name="Duc Nguyen" userId="b76401370ca9b2a3" providerId="LiveId" clId="{0EC796BC-E5FF-4BA7-8E42-931A3A852882}" dt="2022-09-19T13:37:43.915" v="329" actId="1076"/>
        <pc:sldMkLst>
          <pc:docMk/>
          <pc:sldMk cId="1142771570" sldId="281"/>
        </pc:sldMkLst>
        <pc:picChg chg="mod">
          <ac:chgData name="Duc Nguyen" userId="b76401370ca9b2a3" providerId="LiveId" clId="{0EC796BC-E5FF-4BA7-8E42-931A3A852882}" dt="2022-09-19T13:37:43.915" v="329" actId="1076"/>
          <ac:picMkLst>
            <pc:docMk/>
            <pc:sldMk cId="1142771570" sldId="281"/>
            <ac:picMk id="1026" creationId="{17729341-02BF-21CF-35E2-83B0622FFD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36841-15C2-4120-8F03-DAB966408678}" type="datetimeFigureOut">
              <a:rPr lang="en-US" smtClean="0"/>
              <a:t>19-Sep-22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9F5E2-D985-4C40-8C00-F687FA76BDD5}" type="slidenum">
              <a:rPr lang="en-US" smtClean="0"/>
              <a:t>‹#›</a:t>
            </a:fld>
            <a:endParaRPr lang="en-US"/>
          </a:p>
        </p:txBody>
      </p:sp>
    </p:spTree>
    <p:extLst>
      <p:ext uri="{BB962C8B-B14F-4D97-AF65-F5344CB8AC3E}">
        <p14:creationId xmlns:p14="http://schemas.microsoft.com/office/powerpoint/2010/main" val="427333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CA2FC-1A58-41FC-9D37-3290002154C1}" type="slidenum">
              <a:rPr lang="en-US" smtClean="0"/>
              <a:t>13</a:t>
            </a:fld>
            <a:endParaRPr lang="en-US"/>
          </a:p>
        </p:txBody>
      </p:sp>
    </p:spTree>
    <p:extLst>
      <p:ext uri="{BB962C8B-B14F-4D97-AF65-F5344CB8AC3E}">
        <p14:creationId xmlns:p14="http://schemas.microsoft.com/office/powerpoint/2010/main" val="21001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DBD3-9CDE-3232-9529-92D197D7A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6B7CB-43FA-5500-BCC9-8CF760299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0C4C7F-7B33-D01C-0444-166F737B3E8B}"/>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5" name="Footer Placeholder 4">
            <a:extLst>
              <a:ext uri="{FF2B5EF4-FFF2-40B4-BE49-F238E27FC236}">
                <a16:creationId xmlns:a16="http://schemas.microsoft.com/office/drawing/2014/main" id="{5626FB9A-4F57-EAF2-844B-D8C02CECD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2E659-852E-FB20-27A5-6CC55AB09639}"/>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82871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E413-F405-8406-8A6B-A8EFDF0F5D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17C36C-AFCE-C2CF-BC19-9264B034B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26FDA-6F72-02E7-152D-5EE7FF45BD28}"/>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5" name="Footer Placeholder 4">
            <a:extLst>
              <a:ext uri="{FF2B5EF4-FFF2-40B4-BE49-F238E27FC236}">
                <a16:creationId xmlns:a16="http://schemas.microsoft.com/office/drawing/2014/main" id="{1EDBCF39-19D2-9336-8E6D-C7DB53364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1883D-7850-BD5F-B858-23F5A92DDD2E}"/>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12386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C570A-331A-A967-5D31-F180A3B94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C67E27-3B67-FC5F-6ABC-08B803D05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0888F-0AD3-D17E-637E-4F9BDCE46ADD}"/>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5" name="Footer Placeholder 4">
            <a:extLst>
              <a:ext uri="{FF2B5EF4-FFF2-40B4-BE49-F238E27FC236}">
                <a16:creationId xmlns:a16="http://schemas.microsoft.com/office/drawing/2014/main" id="{D6E6AD6B-64D8-EBD4-399A-43ACC3539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624F3-A76D-5670-D1BF-6A92F5E88365}"/>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76682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F3FD-AEAF-52AC-35C3-3FE76C004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B454D-4982-9D51-7135-FB2EBCB24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6B41-B25E-D020-6745-D2F097B21349}"/>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5" name="Footer Placeholder 4">
            <a:extLst>
              <a:ext uri="{FF2B5EF4-FFF2-40B4-BE49-F238E27FC236}">
                <a16:creationId xmlns:a16="http://schemas.microsoft.com/office/drawing/2014/main" id="{4091509D-E378-A25C-2951-F7C18A4BC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557B4-D8C8-283B-2F54-CFF3A22998ED}"/>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352675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2991-3403-A4F3-6996-D0EE049D8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C9C7A6-54CF-03B6-44CF-0502C920C2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77119-544B-2C2C-6C5A-023AD3965345}"/>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5" name="Footer Placeholder 4">
            <a:extLst>
              <a:ext uri="{FF2B5EF4-FFF2-40B4-BE49-F238E27FC236}">
                <a16:creationId xmlns:a16="http://schemas.microsoft.com/office/drawing/2014/main" id="{C7C8E1DC-E7AA-8F70-3734-CD55D678D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93D6-C3AA-7D33-8176-BD23C831D4D5}"/>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32160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8777-D950-9DD4-45AC-494FC7DED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85700-C687-E0EF-957C-BFC169AD9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E47522-D751-3BF2-6039-7E8399B15E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F60BC-F1BF-B09E-5341-FFF7BD0BAAC3}"/>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6" name="Footer Placeholder 5">
            <a:extLst>
              <a:ext uri="{FF2B5EF4-FFF2-40B4-BE49-F238E27FC236}">
                <a16:creationId xmlns:a16="http://schemas.microsoft.com/office/drawing/2014/main" id="{9734A5E0-788E-986F-A1FE-72175C7B8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6215E-F5A8-3DF5-CBFD-4A1E0FE3C40B}"/>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427700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C54D-362C-0B5D-6D8D-42D1FD53D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D4712E-EABA-5632-E907-9290E2065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29DCE-3F06-4DD6-6378-4A53492273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007C6-6DA9-E77E-C222-9430EB43A0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54928-10A2-6A77-0103-CE14BE4FA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32613-2D48-A974-B74E-DEFACF631B5B}"/>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8" name="Footer Placeholder 7">
            <a:extLst>
              <a:ext uri="{FF2B5EF4-FFF2-40B4-BE49-F238E27FC236}">
                <a16:creationId xmlns:a16="http://schemas.microsoft.com/office/drawing/2014/main" id="{45D975BC-C74D-0AE6-EB14-CA0D4C4C3C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93B73-B96D-3BDD-E2B8-F8FB25A8E153}"/>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354585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DF3D-DFEF-3371-483A-9FF447BE8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DF1BF9-FD6A-DDB8-77A9-5408203423C3}"/>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4" name="Footer Placeholder 3">
            <a:extLst>
              <a:ext uri="{FF2B5EF4-FFF2-40B4-BE49-F238E27FC236}">
                <a16:creationId xmlns:a16="http://schemas.microsoft.com/office/drawing/2014/main" id="{57BF7238-789F-8872-D4C6-30A029502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B9677-61B3-5B09-FAFC-0612AB6A3C46}"/>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21370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1C687-1091-F781-2734-0F70C7331A8C}"/>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3" name="Footer Placeholder 2">
            <a:extLst>
              <a:ext uri="{FF2B5EF4-FFF2-40B4-BE49-F238E27FC236}">
                <a16:creationId xmlns:a16="http://schemas.microsoft.com/office/drawing/2014/main" id="{82C1D181-01F6-9231-412C-F18395325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2F95-16E6-6B6A-28D8-0DB6F40B2E7D}"/>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4061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42A4-4549-6403-4444-6232FC5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879D0-EB58-B06F-9F69-62837FDEB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08DC0-C61C-DC98-9A66-39040B1D3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A6F91-21CC-93C9-A515-C6A64FA61E80}"/>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6" name="Footer Placeholder 5">
            <a:extLst>
              <a:ext uri="{FF2B5EF4-FFF2-40B4-BE49-F238E27FC236}">
                <a16:creationId xmlns:a16="http://schemas.microsoft.com/office/drawing/2014/main" id="{0367FE38-6436-5540-087B-3C60EE442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71483-FCE9-4EA7-D9A7-1C888FDA9A2C}"/>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204642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031D-8CB1-997E-A142-2643564B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39BFB4-63FB-E801-7A25-D05864AB9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1ADDC-BE72-92AC-4F7F-227704D09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68483-0EE4-8B8D-5F43-3F42FD3B04F4}"/>
              </a:ext>
            </a:extLst>
          </p:cNvPr>
          <p:cNvSpPr>
            <a:spLocks noGrp="1"/>
          </p:cNvSpPr>
          <p:nvPr>
            <p:ph type="dt" sz="half" idx="10"/>
          </p:nvPr>
        </p:nvSpPr>
        <p:spPr/>
        <p:txBody>
          <a:bodyPr/>
          <a:lstStyle/>
          <a:p>
            <a:fld id="{D81B8763-2908-4D96-9452-42A8E1813B4F}" type="datetimeFigureOut">
              <a:rPr lang="en-US" smtClean="0"/>
              <a:t>19-Sep-22</a:t>
            </a:fld>
            <a:endParaRPr lang="en-US"/>
          </a:p>
        </p:txBody>
      </p:sp>
      <p:sp>
        <p:nvSpPr>
          <p:cNvPr id="6" name="Footer Placeholder 5">
            <a:extLst>
              <a:ext uri="{FF2B5EF4-FFF2-40B4-BE49-F238E27FC236}">
                <a16:creationId xmlns:a16="http://schemas.microsoft.com/office/drawing/2014/main" id="{AEB011A7-27CA-2FAD-E618-46AD416DE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B5C41-68CE-82AE-5A05-ECE842375C63}"/>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8346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3F4DD-1682-1D8E-1959-651DCF9E0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C8C27-A909-026F-CC94-3B2E997F5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762C9-3781-BA3B-3674-7C9545FB9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B8763-2908-4D96-9452-42A8E1813B4F}" type="datetimeFigureOut">
              <a:rPr lang="en-US" smtClean="0"/>
              <a:t>19-Sep-22</a:t>
            </a:fld>
            <a:endParaRPr lang="en-US"/>
          </a:p>
        </p:txBody>
      </p:sp>
      <p:sp>
        <p:nvSpPr>
          <p:cNvPr id="5" name="Footer Placeholder 4">
            <a:extLst>
              <a:ext uri="{FF2B5EF4-FFF2-40B4-BE49-F238E27FC236}">
                <a16:creationId xmlns:a16="http://schemas.microsoft.com/office/drawing/2014/main" id="{05F3C7A3-745A-86A2-776E-B22755F73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17CB2-F4F0-7AC0-EF62-FF59DD7BD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50413-F217-4C83-B270-3D1A15F719C3}" type="slidenum">
              <a:rPr lang="en-US" smtClean="0"/>
              <a:t>‹#›</a:t>
            </a:fld>
            <a:endParaRPr lang="en-US"/>
          </a:p>
        </p:txBody>
      </p:sp>
    </p:spTree>
    <p:extLst>
      <p:ext uri="{BB962C8B-B14F-4D97-AF65-F5344CB8AC3E}">
        <p14:creationId xmlns:p14="http://schemas.microsoft.com/office/powerpoint/2010/main" val="237098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BB4B54-B0C3-31DD-340D-68A06B220F51}"/>
              </a:ext>
            </a:extLst>
          </p:cNvPr>
          <p:cNvSpPr>
            <a:spLocks noGrp="1"/>
          </p:cNvSpPr>
          <p:nvPr>
            <p:ph type="subTitle" idx="1"/>
          </p:nvPr>
        </p:nvSpPr>
        <p:spPr>
          <a:xfrm>
            <a:off x="1524000" y="1860920"/>
            <a:ext cx="9144000" cy="1821732"/>
          </a:xfrm>
          <a:solidFill>
            <a:schemeClr val="bg1">
              <a:lumMod val="85000"/>
            </a:schemeClr>
          </a:solidFill>
        </p:spPr>
        <p:txBody>
          <a:bodyPr>
            <a:normAutofit fontScale="92500" lnSpcReduction="10000"/>
          </a:bodyPr>
          <a:lstStyle/>
          <a:p>
            <a:r>
              <a:rPr lang="en-US" sz="3200" dirty="0"/>
              <a:t>Entity Relationship Diagram (ERD)</a:t>
            </a:r>
          </a:p>
          <a:p>
            <a:r>
              <a:rPr lang="en-US" sz="3200" dirty="0"/>
              <a:t>&amp;</a:t>
            </a:r>
          </a:p>
          <a:p>
            <a:r>
              <a:rPr lang="en-US" sz="6000" dirty="0"/>
              <a:t>MySQL Architecture</a:t>
            </a:r>
          </a:p>
        </p:txBody>
      </p:sp>
    </p:spTree>
    <p:extLst>
      <p:ext uri="{BB962C8B-B14F-4D97-AF65-F5344CB8AC3E}">
        <p14:creationId xmlns:p14="http://schemas.microsoft.com/office/powerpoint/2010/main" val="320182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D406-C657-9D4E-7262-8EDB15899DFE}"/>
              </a:ext>
            </a:extLst>
          </p:cNvPr>
          <p:cNvSpPr>
            <a:spLocks noGrp="1"/>
          </p:cNvSpPr>
          <p:nvPr>
            <p:ph type="title"/>
          </p:nvPr>
        </p:nvSpPr>
        <p:spPr>
          <a:solidFill>
            <a:schemeClr val="tx2">
              <a:lumMod val="20000"/>
              <a:lumOff val="80000"/>
            </a:schemeClr>
          </a:solidFill>
        </p:spPr>
        <p:txBody>
          <a:bodyPr/>
          <a:lstStyle/>
          <a:p>
            <a:r>
              <a:rPr lang="en-US" dirty="0">
                <a:solidFill>
                  <a:srgbClr val="1B1B1B"/>
                </a:solidFill>
              </a:rPr>
              <a:t>Utility layer</a:t>
            </a:r>
            <a:endParaRPr lang="en-US" dirty="0"/>
          </a:p>
        </p:txBody>
      </p:sp>
      <p:sp>
        <p:nvSpPr>
          <p:cNvPr id="3" name="Content Placeholder 2">
            <a:extLst>
              <a:ext uri="{FF2B5EF4-FFF2-40B4-BE49-F238E27FC236}">
                <a16:creationId xmlns:a16="http://schemas.microsoft.com/office/drawing/2014/main" id="{12CBF89D-8EDA-676C-E8D4-6852E09B24BD}"/>
              </a:ext>
            </a:extLst>
          </p:cNvPr>
          <p:cNvSpPr>
            <a:spLocks noGrp="1"/>
          </p:cNvSpPr>
          <p:nvPr>
            <p:ph idx="1"/>
          </p:nvPr>
        </p:nvSpPr>
        <p:spPr>
          <a:xfrm>
            <a:off x="838200" y="1825624"/>
            <a:ext cx="10515600" cy="4750539"/>
          </a:xfrm>
        </p:spPr>
        <p:txBody>
          <a:bodyPr>
            <a:normAutofit fontScale="92500"/>
          </a:bodyPr>
          <a:lstStyle/>
          <a:p>
            <a:r>
              <a:rPr lang="en-US" b="0" i="0" dirty="0" err="1">
                <a:effectLst/>
                <a:latin typeface="Calibri (Body)"/>
              </a:rPr>
              <a:t>Tầng</a:t>
            </a:r>
            <a:r>
              <a:rPr lang="vi-VN" b="0" i="0" dirty="0">
                <a:effectLst/>
                <a:latin typeface="Calibri (Body)"/>
              </a:rPr>
              <a:t> trên cùng là nơi client tương tác với MySQL</a:t>
            </a:r>
            <a:endParaRPr lang="en-US" b="0" i="0" dirty="0">
              <a:effectLst/>
              <a:latin typeface="Calibri (Body)"/>
            </a:endParaRPr>
          </a:p>
          <a:p>
            <a:r>
              <a:rPr lang="en-US" dirty="0">
                <a:latin typeface="Calibri (Body)"/>
              </a:rPr>
              <a:t>Connection Pool: </a:t>
            </a:r>
            <a:r>
              <a:rPr lang="en-US" dirty="0" err="1">
                <a:latin typeface="Calibri (Body)"/>
              </a:rPr>
              <a:t>thực</a:t>
            </a:r>
            <a:r>
              <a:rPr lang="en-US" dirty="0">
                <a:latin typeface="Calibri (Body)"/>
              </a:rPr>
              <a:t> </a:t>
            </a:r>
            <a:r>
              <a:rPr lang="en-US" dirty="0" err="1">
                <a:latin typeface="Calibri (Body)"/>
              </a:rPr>
              <a:t>hiện</a:t>
            </a:r>
            <a:r>
              <a:rPr lang="en-US" dirty="0">
                <a:latin typeface="Calibri (Body)"/>
              </a:rPr>
              <a:t> </a:t>
            </a:r>
            <a:r>
              <a:rPr lang="en-US" dirty="0" err="1">
                <a:latin typeface="Calibri (Body)"/>
              </a:rPr>
              <a:t>xử</a:t>
            </a:r>
            <a:r>
              <a:rPr lang="en-US" dirty="0">
                <a:latin typeface="Calibri (Body)"/>
              </a:rPr>
              <a:t> </a:t>
            </a:r>
            <a:r>
              <a:rPr lang="en-US" dirty="0" err="1">
                <a:latin typeface="Calibri (Body)"/>
              </a:rPr>
              <a:t>lý</a:t>
            </a:r>
            <a:r>
              <a:rPr lang="en-US" dirty="0">
                <a:latin typeface="Calibri (Body)"/>
              </a:rPr>
              <a:t> </a:t>
            </a:r>
            <a:r>
              <a:rPr lang="en-US" dirty="0" err="1">
                <a:latin typeface="Calibri (Body)"/>
              </a:rPr>
              <a:t>các</a:t>
            </a:r>
            <a:r>
              <a:rPr lang="en-US" dirty="0">
                <a:latin typeface="Calibri (Body)"/>
              </a:rPr>
              <a:t> connection, </a:t>
            </a:r>
            <a:r>
              <a:rPr lang="en-US" b="0" i="0" dirty="0">
                <a:effectLst/>
                <a:latin typeface="Calibri (Body)"/>
              </a:rPr>
              <a:t>authentication, security</a:t>
            </a:r>
          </a:p>
          <a:p>
            <a:r>
              <a:rPr lang="en-US" b="0" i="0" dirty="0">
                <a:effectLst/>
                <a:latin typeface="Calibri (Body)"/>
              </a:rPr>
              <a:t>Query Cache: </a:t>
            </a:r>
            <a:r>
              <a:rPr lang="vi-VN" b="0" i="0" dirty="0">
                <a:effectLst/>
                <a:latin typeface="Calibri (Body)"/>
              </a:rPr>
              <a:t>Trước khi Parser truy vấn, máy chủ MySQL tham khảo bộ đệm. Nếu bất kỳ client nào đưa ra một truy vấn giống hệt với một truy vấn đã có trong bộ nhớ cache, máy chủ </a:t>
            </a:r>
            <a:r>
              <a:rPr lang="en-US" b="0" i="0" dirty="0" err="1">
                <a:effectLst/>
                <a:latin typeface="Calibri (Body)"/>
              </a:rPr>
              <a:t>sẽ</a:t>
            </a:r>
            <a:r>
              <a:rPr lang="en-US" b="0" i="0" dirty="0">
                <a:effectLst/>
                <a:latin typeface="Calibri (Body)"/>
              </a:rPr>
              <a:t> </a:t>
            </a:r>
            <a:r>
              <a:rPr lang="vi-VN" b="0" i="0" dirty="0">
                <a:effectLst/>
                <a:latin typeface="Calibri (Body)"/>
              </a:rPr>
              <a:t>bỏ qua parser, chỉ </a:t>
            </a:r>
            <a:r>
              <a:rPr lang="en-US" b="0" i="0" dirty="0" err="1">
                <a:effectLst/>
                <a:latin typeface="Calibri (Body)"/>
              </a:rPr>
              <a:t>cần</a:t>
            </a:r>
            <a:r>
              <a:rPr lang="en-US" b="0" i="0" dirty="0">
                <a:effectLst/>
                <a:latin typeface="Calibri (Body)"/>
              </a:rPr>
              <a:t> </a:t>
            </a:r>
            <a:r>
              <a:rPr lang="vi-VN" b="0" i="0" dirty="0">
                <a:effectLst/>
                <a:latin typeface="Calibri (Body)"/>
              </a:rPr>
              <a:t>hiển thị đầu ra từ bộ nhớ cache.</a:t>
            </a:r>
            <a:endParaRPr lang="en-US" b="0" i="0" dirty="0">
              <a:effectLst/>
              <a:latin typeface="Calibri (Body)"/>
            </a:endParaRPr>
          </a:p>
          <a:p>
            <a:r>
              <a:rPr lang="en-US" dirty="0">
                <a:latin typeface="Calibri (Body)"/>
              </a:rPr>
              <a:t>Parser: </a:t>
            </a:r>
            <a:r>
              <a:rPr lang="en-US" dirty="0" err="1">
                <a:latin typeface="Calibri (Body)"/>
              </a:rPr>
              <a:t>Là</a:t>
            </a:r>
            <a:r>
              <a:rPr lang="en-US" dirty="0">
                <a:latin typeface="Calibri (Body)"/>
              </a:rPr>
              <a:t> </a:t>
            </a:r>
            <a:r>
              <a:rPr lang="en-US" dirty="0" err="1">
                <a:latin typeface="Calibri (Body)"/>
              </a:rPr>
              <a:t>quá</a:t>
            </a:r>
            <a:r>
              <a:rPr lang="en-US" dirty="0">
                <a:latin typeface="Calibri (Body)"/>
              </a:rPr>
              <a:t> </a:t>
            </a:r>
            <a:r>
              <a:rPr lang="en-US" dirty="0" err="1">
                <a:latin typeface="Calibri (Body)"/>
              </a:rPr>
              <a:t>trình</a:t>
            </a:r>
            <a:r>
              <a:rPr lang="en-US" dirty="0">
                <a:latin typeface="Calibri (Body)"/>
              </a:rPr>
              <a:t> </a:t>
            </a:r>
            <a:r>
              <a:rPr lang="en-US" dirty="0" err="1">
                <a:latin typeface="Calibri (Body)"/>
              </a:rPr>
              <a:t>phân</a:t>
            </a:r>
            <a:r>
              <a:rPr lang="en-US" dirty="0">
                <a:latin typeface="Calibri (Body)"/>
              </a:rPr>
              <a:t> </a:t>
            </a:r>
            <a:r>
              <a:rPr lang="en-US" dirty="0" err="1">
                <a:latin typeface="Calibri (Body)"/>
              </a:rPr>
              <a:t>tích</a:t>
            </a:r>
            <a:r>
              <a:rPr lang="en-US" dirty="0">
                <a:latin typeface="Calibri (Body)"/>
              </a:rPr>
              <a:t> </a:t>
            </a:r>
            <a:r>
              <a:rPr lang="en-US" dirty="0" err="1">
                <a:latin typeface="Calibri (Body)"/>
              </a:rPr>
              <a:t>các</a:t>
            </a:r>
            <a:r>
              <a:rPr lang="en-US" dirty="0">
                <a:latin typeface="Calibri (Body)"/>
              </a:rPr>
              <a:t> </a:t>
            </a:r>
            <a:r>
              <a:rPr lang="en-US" dirty="0" err="1">
                <a:latin typeface="Calibri (Body)"/>
              </a:rPr>
              <a:t>cú</a:t>
            </a:r>
            <a:r>
              <a:rPr lang="en-US" dirty="0">
                <a:latin typeface="Calibri (Body)"/>
              </a:rPr>
              <a:t> </a:t>
            </a:r>
            <a:r>
              <a:rPr lang="en-US" dirty="0" err="1">
                <a:latin typeface="Calibri (Body)"/>
              </a:rPr>
              <a:t>pháp</a:t>
            </a:r>
            <a:r>
              <a:rPr lang="en-US" dirty="0">
                <a:latin typeface="Calibri (Body)"/>
              </a:rPr>
              <a:t>. </a:t>
            </a:r>
            <a:r>
              <a:rPr lang="en-US" dirty="0" err="1">
                <a:latin typeface="Calibri (Body)"/>
              </a:rPr>
              <a:t>Nó</a:t>
            </a:r>
            <a:r>
              <a:rPr lang="en-US" dirty="0">
                <a:latin typeface="Calibri (Body)"/>
              </a:rPr>
              <a:t> </a:t>
            </a:r>
            <a:r>
              <a:rPr lang="en-US" dirty="0" err="1">
                <a:latin typeface="Calibri (Body)"/>
              </a:rPr>
              <a:t>sẽ</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t>
            </a:r>
            <a:r>
              <a:rPr lang="en-US" dirty="0" err="1">
                <a:latin typeface="Calibri (Body)"/>
              </a:rPr>
              <a:t>cú</a:t>
            </a:r>
            <a:r>
              <a:rPr lang="en-US" dirty="0">
                <a:latin typeface="Calibri (Body)"/>
              </a:rPr>
              <a:t> </a:t>
            </a:r>
            <a:r>
              <a:rPr lang="en-US" dirty="0" err="1">
                <a:latin typeface="Calibri (Body)"/>
              </a:rPr>
              <a:t>pháp</a:t>
            </a:r>
            <a:r>
              <a:rPr lang="en-US" dirty="0">
                <a:latin typeface="Calibri (Body)"/>
              </a:rPr>
              <a:t> </a:t>
            </a:r>
            <a:r>
              <a:rPr lang="en-US" dirty="0" err="1">
                <a:latin typeface="Calibri (Body)"/>
              </a:rPr>
              <a:t>của</a:t>
            </a:r>
            <a:r>
              <a:rPr lang="en-US" dirty="0">
                <a:latin typeface="Calibri (Body)"/>
              </a:rPr>
              <a:t> MySQL </a:t>
            </a:r>
            <a:r>
              <a:rPr lang="en-US" dirty="0" err="1">
                <a:latin typeface="Calibri (Body)"/>
              </a:rPr>
              <a:t>để</a:t>
            </a:r>
            <a:r>
              <a:rPr lang="en-US" dirty="0">
                <a:latin typeface="Calibri (Body)"/>
              </a:rPr>
              <a:t> “</a:t>
            </a:r>
            <a:r>
              <a:rPr lang="en-US" b="0" i="0" dirty="0">
                <a:effectLst/>
                <a:latin typeface="Calibri (Body)"/>
              </a:rPr>
              <a:t>interpret and validate” query.</a:t>
            </a:r>
          </a:p>
          <a:p>
            <a:pPr marL="0" indent="0">
              <a:buNone/>
            </a:pPr>
            <a:r>
              <a:rPr lang="en-US" u="sng" dirty="0">
                <a:latin typeface="Calibri (Body)"/>
              </a:rPr>
              <a:t>VD:</a:t>
            </a:r>
            <a:r>
              <a:rPr lang="en-US" dirty="0">
                <a:latin typeface="Calibri (Body)"/>
              </a:rPr>
              <a:t> </a:t>
            </a:r>
            <a:r>
              <a:rPr lang="en-US" dirty="0" err="1">
                <a:latin typeface="Calibri (Body)"/>
              </a:rPr>
              <a:t>kiểm</a:t>
            </a:r>
            <a:r>
              <a:rPr lang="en-US" dirty="0">
                <a:latin typeface="Calibri (Body)"/>
              </a:rPr>
              <a:t> </a:t>
            </a:r>
            <a:r>
              <a:rPr lang="en-US" dirty="0" err="1">
                <a:latin typeface="Calibri (Body)"/>
              </a:rPr>
              <a:t>tra</a:t>
            </a:r>
            <a:r>
              <a:rPr lang="en-US" dirty="0">
                <a:latin typeface="Calibri (Body)"/>
              </a:rPr>
              <a:t> </a:t>
            </a:r>
            <a:r>
              <a:rPr lang="en-US" dirty="0" err="1">
                <a:latin typeface="Calibri (Body)"/>
              </a:rPr>
              <a:t>lỗi</a:t>
            </a:r>
            <a:r>
              <a:rPr lang="en-US" dirty="0">
                <a:latin typeface="Calibri (Body)"/>
              </a:rPr>
              <a:t> </a:t>
            </a:r>
            <a:r>
              <a:rPr lang="en-US" dirty="0" err="1">
                <a:latin typeface="Calibri (Body)"/>
              </a:rPr>
              <a:t>thiếu</a:t>
            </a:r>
            <a:r>
              <a:rPr lang="en-US" dirty="0">
                <a:latin typeface="Calibri (Body)"/>
              </a:rPr>
              <a:t> </a:t>
            </a:r>
            <a:r>
              <a:rPr lang="en-US" dirty="0" err="1">
                <a:latin typeface="Calibri (Body)"/>
              </a:rPr>
              <a:t>dấu</a:t>
            </a:r>
            <a:r>
              <a:rPr lang="en-US" dirty="0">
                <a:latin typeface="Calibri (Body)"/>
              </a:rPr>
              <a:t> </a:t>
            </a:r>
            <a:r>
              <a:rPr lang="en-US" dirty="0" err="1">
                <a:latin typeface="Calibri (Body)"/>
              </a:rPr>
              <a:t>ngoặc</a:t>
            </a:r>
            <a:r>
              <a:rPr lang="en-US" dirty="0">
                <a:latin typeface="Calibri (Body)"/>
              </a:rPr>
              <a:t> </a:t>
            </a:r>
            <a:r>
              <a:rPr lang="en-US" dirty="0" err="1">
                <a:latin typeface="Calibri (Body)"/>
              </a:rPr>
              <a:t>khi</a:t>
            </a:r>
            <a:r>
              <a:rPr lang="en-US" dirty="0">
                <a:latin typeface="Calibri (Body)"/>
              </a:rPr>
              <a:t> insert </a:t>
            </a:r>
            <a:r>
              <a:rPr lang="en-US" dirty="0" err="1">
                <a:latin typeface="Calibri (Body)"/>
              </a:rPr>
              <a:t>giá</a:t>
            </a:r>
            <a:r>
              <a:rPr lang="en-US" dirty="0">
                <a:latin typeface="Calibri (Body)"/>
              </a:rPr>
              <a:t> </a:t>
            </a:r>
            <a:r>
              <a:rPr lang="en-US" dirty="0" err="1">
                <a:latin typeface="Calibri (Body)"/>
              </a:rPr>
              <a:t>trị</a:t>
            </a:r>
            <a:r>
              <a:rPr lang="en-US" dirty="0">
                <a:latin typeface="Calibri (Body)"/>
              </a:rPr>
              <a:t> string, </a:t>
            </a:r>
            <a:r>
              <a:rPr lang="en-US" dirty="0" err="1">
                <a:latin typeface="Calibri (Body)"/>
              </a:rPr>
              <a:t>kiểm</a:t>
            </a:r>
            <a:r>
              <a:rPr lang="en-US" dirty="0">
                <a:latin typeface="Calibri (Body)"/>
              </a:rPr>
              <a:t> </a:t>
            </a:r>
            <a:r>
              <a:rPr lang="en-US" dirty="0" err="1">
                <a:latin typeface="Calibri (Body)"/>
              </a:rPr>
              <a:t>tra</a:t>
            </a:r>
            <a:r>
              <a:rPr lang="en-US" dirty="0">
                <a:latin typeface="Calibri (Body)"/>
              </a:rPr>
              <a:t> </a:t>
            </a:r>
            <a:r>
              <a:rPr lang="en-US" dirty="0" err="1">
                <a:latin typeface="Calibri (Body)"/>
              </a:rPr>
              <a:t>các</a:t>
            </a:r>
            <a:r>
              <a:rPr lang="en-US" dirty="0">
                <a:latin typeface="Calibri (Body)"/>
              </a:rPr>
              <a:t> </a:t>
            </a:r>
            <a:r>
              <a:rPr lang="en-US" dirty="0" err="1">
                <a:latin typeface="Calibri (Body)"/>
              </a:rPr>
              <a:t>bảng</a:t>
            </a:r>
            <a:r>
              <a:rPr lang="en-US" dirty="0">
                <a:latin typeface="Calibri (Body)"/>
              </a:rPr>
              <a:t>, </a:t>
            </a:r>
            <a:r>
              <a:rPr lang="en-US" dirty="0" err="1">
                <a:latin typeface="Calibri (Body)"/>
              </a:rPr>
              <a:t>các</a:t>
            </a:r>
            <a:r>
              <a:rPr lang="en-US" dirty="0">
                <a:latin typeface="Calibri (Body)"/>
              </a:rPr>
              <a:t> </a:t>
            </a:r>
            <a:r>
              <a:rPr lang="en-US" dirty="0" err="1">
                <a:latin typeface="Calibri (Body)"/>
              </a:rPr>
              <a:t>cột</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đã</a:t>
            </a:r>
            <a:r>
              <a:rPr lang="en-US" dirty="0">
                <a:latin typeface="Calibri (Body)"/>
              </a:rPr>
              <a:t> </a:t>
            </a:r>
            <a:r>
              <a:rPr lang="en-US" dirty="0" err="1">
                <a:latin typeface="Calibri (Body)"/>
              </a:rPr>
              <a:t>tồn</a:t>
            </a:r>
            <a:r>
              <a:rPr lang="en-US" dirty="0">
                <a:latin typeface="Calibri (Body)"/>
              </a:rPr>
              <a:t> </a:t>
            </a:r>
            <a:r>
              <a:rPr lang="en-US" dirty="0" err="1">
                <a:latin typeface="Calibri (Body)"/>
              </a:rPr>
              <a:t>tại</a:t>
            </a:r>
            <a:r>
              <a:rPr lang="en-US" dirty="0">
                <a:latin typeface="Calibri (Body)"/>
              </a:rPr>
              <a:t>,…</a:t>
            </a:r>
          </a:p>
          <a:p>
            <a:r>
              <a:rPr lang="en-US" b="0" i="0" dirty="0">
                <a:effectLst/>
                <a:latin typeface="Calibri (Body)"/>
              </a:rPr>
              <a:t>Pre-Processor: Check </a:t>
            </a:r>
            <a:r>
              <a:rPr lang="en-US" b="0" i="0" dirty="0" err="1">
                <a:effectLst/>
                <a:latin typeface="Calibri (Body)"/>
              </a:rPr>
              <a:t>đặc</a:t>
            </a:r>
            <a:r>
              <a:rPr lang="en-US" b="0" i="0" dirty="0">
                <a:effectLst/>
                <a:latin typeface="Calibri (Body)"/>
              </a:rPr>
              <a:t> </a:t>
            </a:r>
            <a:r>
              <a:rPr lang="en-US" b="0" i="0" dirty="0" err="1">
                <a:effectLst/>
                <a:latin typeface="Calibri (Body)"/>
              </a:rPr>
              <a:t>quyền</a:t>
            </a:r>
            <a:r>
              <a:rPr lang="en-US" b="0" i="0" dirty="0">
                <a:effectLst/>
                <a:latin typeface="Calibri (Body)"/>
              </a:rPr>
              <a:t> </a:t>
            </a:r>
            <a:r>
              <a:rPr lang="en-US" b="0" i="0" dirty="0" err="1">
                <a:effectLst/>
                <a:latin typeface="Calibri (Body)"/>
              </a:rPr>
              <a:t>của</a:t>
            </a:r>
            <a:r>
              <a:rPr lang="en-US" b="0" i="0" dirty="0">
                <a:effectLst/>
                <a:latin typeface="Calibri (Body)"/>
              </a:rPr>
              <a:t> client</a:t>
            </a:r>
          </a:p>
          <a:p>
            <a:endParaRPr lang="en-US" dirty="0">
              <a:latin typeface="Calibri (Body)"/>
            </a:endParaRPr>
          </a:p>
          <a:p>
            <a:endParaRPr lang="en-US" b="0" i="0" dirty="0">
              <a:effectLst/>
              <a:latin typeface="Calibri (Body)"/>
            </a:endParaRPr>
          </a:p>
          <a:p>
            <a:endParaRPr lang="en-US" dirty="0">
              <a:latin typeface="Calibri (Body)"/>
            </a:endParaRPr>
          </a:p>
        </p:txBody>
      </p:sp>
    </p:spTree>
    <p:extLst>
      <p:ext uri="{BB962C8B-B14F-4D97-AF65-F5344CB8AC3E}">
        <p14:creationId xmlns:p14="http://schemas.microsoft.com/office/powerpoint/2010/main" val="369768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BE80-64BA-CD4B-35E1-030D8E93F38E}"/>
              </a:ext>
            </a:extLst>
          </p:cNvPr>
          <p:cNvSpPr>
            <a:spLocks noGrp="1"/>
          </p:cNvSpPr>
          <p:nvPr>
            <p:ph type="title"/>
          </p:nvPr>
        </p:nvSpPr>
        <p:spPr>
          <a:solidFill>
            <a:schemeClr val="tx2">
              <a:lumMod val="20000"/>
              <a:lumOff val="80000"/>
            </a:schemeClr>
          </a:solidFill>
        </p:spPr>
        <p:txBody>
          <a:bodyPr/>
          <a:lstStyle/>
          <a:p>
            <a:r>
              <a:rPr lang="en-US" dirty="0"/>
              <a:t>SQL layer</a:t>
            </a:r>
          </a:p>
        </p:txBody>
      </p:sp>
      <p:sp>
        <p:nvSpPr>
          <p:cNvPr id="3" name="Content Placeholder 2">
            <a:extLst>
              <a:ext uri="{FF2B5EF4-FFF2-40B4-BE49-F238E27FC236}">
                <a16:creationId xmlns:a16="http://schemas.microsoft.com/office/drawing/2014/main" id="{15CC45CA-83C8-C8C4-BF08-00CD03321F67}"/>
              </a:ext>
            </a:extLst>
          </p:cNvPr>
          <p:cNvSpPr>
            <a:spLocks noGrp="1"/>
          </p:cNvSpPr>
          <p:nvPr>
            <p:ph idx="1"/>
          </p:nvPr>
        </p:nvSpPr>
        <p:spPr/>
        <p:txBody>
          <a:bodyPr/>
          <a:lstStyle/>
          <a:p>
            <a:r>
              <a:rPr lang="en-US" dirty="0">
                <a:latin typeface="Calibri (Body)"/>
              </a:rPr>
              <a:t>Query Optimizer: MySQL </a:t>
            </a:r>
            <a:r>
              <a:rPr lang="en-US" dirty="0" err="1">
                <a:latin typeface="Calibri (Body)"/>
              </a:rPr>
              <a:t>sẽ</a:t>
            </a:r>
            <a:r>
              <a:rPr lang="en-US" dirty="0">
                <a:latin typeface="Calibri (Body)"/>
              </a:rPr>
              <a:t> </a:t>
            </a:r>
            <a:r>
              <a:rPr lang="en-US" dirty="0" err="1">
                <a:latin typeface="Calibri (Body)"/>
              </a:rPr>
              <a:t>tìm</a:t>
            </a:r>
            <a:r>
              <a:rPr lang="en-US" dirty="0">
                <a:latin typeface="Calibri (Body)"/>
              </a:rPr>
              <a:t> </a:t>
            </a:r>
            <a:r>
              <a:rPr lang="en-US" dirty="0" err="1">
                <a:latin typeface="Calibri (Body)"/>
              </a:rPr>
              <a:t>các</a:t>
            </a:r>
            <a:r>
              <a:rPr lang="en-US" dirty="0">
                <a:latin typeface="Calibri (Body)"/>
              </a:rPr>
              <a:t> </a:t>
            </a:r>
            <a:r>
              <a:rPr lang="en-US" dirty="0" err="1">
                <a:latin typeface="Calibri (Body)"/>
              </a:rPr>
              <a:t>cách</a:t>
            </a:r>
            <a:r>
              <a:rPr lang="en-US" dirty="0">
                <a:latin typeface="Calibri (Body)"/>
              </a:rPr>
              <a:t> </a:t>
            </a:r>
            <a:r>
              <a:rPr lang="en-US" dirty="0" err="1">
                <a:latin typeface="Calibri (Body)"/>
              </a:rPr>
              <a:t>tối</a:t>
            </a:r>
            <a:r>
              <a:rPr lang="en-US" dirty="0">
                <a:latin typeface="Calibri (Body)"/>
              </a:rPr>
              <a:t> </a:t>
            </a:r>
            <a:r>
              <a:rPr lang="en-US" dirty="0" err="1">
                <a:latin typeface="Calibri (Body)"/>
              </a:rPr>
              <a:t>ưu</a:t>
            </a:r>
            <a:r>
              <a:rPr lang="en-US" dirty="0">
                <a:latin typeface="Calibri (Body)"/>
              </a:rPr>
              <a:t> </a:t>
            </a:r>
            <a:r>
              <a:rPr lang="en-US" dirty="0" err="1">
                <a:latin typeface="Calibri (Body)"/>
              </a:rPr>
              <a:t>hóa</a:t>
            </a:r>
            <a:r>
              <a:rPr lang="en-US" dirty="0">
                <a:latin typeface="Calibri (Body)"/>
              </a:rPr>
              <a:t> </a:t>
            </a:r>
            <a:r>
              <a:rPr lang="en-US" dirty="0" err="1">
                <a:latin typeface="Calibri (Body)"/>
              </a:rPr>
              <a:t>câu</a:t>
            </a:r>
            <a:r>
              <a:rPr lang="en-US" dirty="0">
                <a:latin typeface="Calibri (Body)"/>
              </a:rPr>
              <a:t> </a:t>
            </a:r>
            <a:r>
              <a:rPr lang="en-US" dirty="0" err="1">
                <a:latin typeface="Calibri (Body)"/>
              </a:rPr>
              <a:t>lệnh</a:t>
            </a:r>
            <a:endParaRPr lang="en-US" dirty="0">
              <a:latin typeface="Calibri (Body)"/>
            </a:endParaRPr>
          </a:p>
          <a:p>
            <a:r>
              <a:rPr lang="en-US" dirty="0">
                <a:latin typeface="Calibri (Body)"/>
              </a:rPr>
              <a:t>Query Execution Engine: </a:t>
            </a:r>
          </a:p>
          <a:p>
            <a:pPr marL="0" indent="0">
              <a:buNone/>
            </a:pPr>
            <a:r>
              <a:rPr lang="en-US" dirty="0">
                <a:latin typeface="Calibri (Body)"/>
              </a:rPr>
              <a:t>  + Sau g</a:t>
            </a:r>
            <a:r>
              <a:rPr lang="vi-VN" dirty="0">
                <a:latin typeface="Calibri (Body)"/>
              </a:rPr>
              <a:t>iai đoạn phân tích và tối ưu hóa</a:t>
            </a:r>
            <a:r>
              <a:rPr lang="en-US" dirty="0">
                <a:latin typeface="Calibri (Body)"/>
              </a:rPr>
              <a:t>, </a:t>
            </a:r>
            <a:r>
              <a:rPr lang="en-US" dirty="0" err="1">
                <a:latin typeface="Calibri (Body)"/>
              </a:rPr>
              <a:t>nó</a:t>
            </a:r>
            <a:r>
              <a:rPr lang="en-US" dirty="0">
                <a:latin typeface="Calibri (Body)"/>
              </a:rPr>
              <a:t> </a:t>
            </a:r>
            <a:r>
              <a:rPr lang="en-US" dirty="0" err="1">
                <a:latin typeface="Calibri (Body)"/>
              </a:rPr>
              <a:t>sẽ</a:t>
            </a:r>
            <a:r>
              <a:rPr lang="vi-VN" dirty="0">
                <a:latin typeface="Calibri (Body)"/>
              </a:rPr>
              <a:t> </a:t>
            </a:r>
            <a:r>
              <a:rPr lang="en-US" dirty="0" err="1">
                <a:latin typeface="Calibri (Body)"/>
              </a:rPr>
              <a:t>đưa</a:t>
            </a:r>
            <a:r>
              <a:rPr lang="vi-VN" dirty="0">
                <a:latin typeface="Calibri (Body)"/>
              </a:rPr>
              <a:t> ra một kế hoạch thực thi truy vấn, mà công cụ thực thi truy vấn của MySQL sử dụng để xử lý truy vấn.</a:t>
            </a:r>
            <a:endParaRPr lang="en-US" dirty="0">
              <a:latin typeface="Calibri (Body)"/>
            </a:endParaRPr>
          </a:p>
          <a:p>
            <a:pPr marL="0" indent="0">
              <a:buNone/>
            </a:pPr>
            <a:r>
              <a:rPr lang="en-US" dirty="0">
                <a:latin typeface="Calibri (Body)"/>
              </a:rPr>
              <a:t>  + </a:t>
            </a:r>
            <a:r>
              <a:rPr lang="en-US" dirty="0" err="1">
                <a:latin typeface="Calibri (Body)"/>
              </a:rPr>
              <a:t>Các</a:t>
            </a:r>
            <a:r>
              <a:rPr lang="en-US" dirty="0">
                <a:latin typeface="Calibri (Body)"/>
              </a:rPr>
              <a:t> </a:t>
            </a:r>
            <a:r>
              <a:rPr lang="en-US" dirty="0" err="1">
                <a:latin typeface="Calibri (Body)"/>
              </a:rPr>
              <a:t>hoạt</a:t>
            </a:r>
            <a:r>
              <a:rPr lang="en-US" dirty="0">
                <a:latin typeface="Calibri (Body)"/>
              </a:rPr>
              <a:t> </a:t>
            </a:r>
            <a:r>
              <a:rPr lang="en-US" dirty="0" err="1">
                <a:latin typeface="Calibri (Body)"/>
              </a:rPr>
              <a:t>động</a:t>
            </a:r>
            <a:r>
              <a:rPr lang="en-US" dirty="0">
                <a:latin typeface="Calibri (Body)"/>
              </a:rPr>
              <a:t> </a:t>
            </a:r>
            <a:r>
              <a:rPr lang="en-US" dirty="0" err="1">
                <a:latin typeface="Calibri (Body)"/>
              </a:rPr>
              <a:t>bên</a:t>
            </a:r>
            <a:r>
              <a:rPr lang="en-US" dirty="0">
                <a:latin typeface="Calibri (Body)"/>
              </a:rPr>
              <a:t> </a:t>
            </a:r>
            <a:r>
              <a:rPr lang="en-US" dirty="0" err="1">
                <a:latin typeface="Calibri (Body)"/>
              </a:rPr>
              <a:t>trong</a:t>
            </a:r>
            <a:r>
              <a:rPr lang="en-US" dirty="0">
                <a:latin typeface="Calibri (Body)"/>
              </a:rPr>
              <a:t> </a:t>
            </a:r>
            <a:r>
              <a:rPr lang="en-US" dirty="0" err="1">
                <a:latin typeface="Calibri (Body)"/>
              </a:rPr>
              <a:t>bản</a:t>
            </a:r>
            <a:r>
              <a:rPr lang="en-US" dirty="0">
                <a:latin typeface="Calibri (Body)"/>
              </a:rPr>
              <a:t> </a:t>
            </a:r>
            <a:r>
              <a:rPr lang="en-US" dirty="0" err="1">
                <a:latin typeface="Calibri (Body)"/>
              </a:rPr>
              <a:t>kế</a:t>
            </a:r>
            <a:r>
              <a:rPr lang="en-US" dirty="0">
                <a:latin typeface="Calibri (Body)"/>
              </a:rPr>
              <a:t> </a:t>
            </a:r>
            <a:r>
              <a:rPr lang="en-US" dirty="0" err="1">
                <a:latin typeface="Calibri (Body)"/>
              </a:rPr>
              <a:t>hoạch</a:t>
            </a:r>
            <a:r>
              <a:rPr lang="en-US" dirty="0">
                <a:latin typeface="Calibri (Body)"/>
              </a:rPr>
              <a:t> </a:t>
            </a:r>
            <a:r>
              <a:rPr lang="en-US" dirty="0" err="1">
                <a:latin typeface="Calibri (Body)"/>
              </a:rPr>
              <a:t>ấy</a:t>
            </a:r>
            <a:r>
              <a:rPr lang="en-US" dirty="0">
                <a:latin typeface="Calibri (Body)"/>
              </a:rPr>
              <a:t> </a:t>
            </a:r>
            <a:r>
              <a:rPr lang="en-US" dirty="0" err="1">
                <a:latin typeface="Calibri (Body)"/>
              </a:rPr>
              <a:t>gọi</a:t>
            </a:r>
            <a:r>
              <a:rPr lang="en-US" dirty="0">
                <a:latin typeface="Calibri (Body)"/>
              </a:rPr>
              <a:t> </a:t>
            </a:r>
            <a:r>
              <a:rPr lang="en-US" dirty="0" err="1">
                <a:latin typeface="Calibri (Body)"/>
              </a:rPr>
              <a:t>các</a:t>
            </a:r>
            <a:r>
              <a:rPr lang="en-US" dirty="0">
                <a:latin typeface="Calibri (Body)"/>
              </a:rPr>
              <a:t> </a:t>
            </a:r>
            <a:r>
              <a:rPr lang="en-US" dirty="0" err="1">
                <a:latin typeface="Calibri (Body)"/>
              </a:rPr>
              <a:t>phương</a:t>
            </a:r>
            <a:r>
              <a:rPr lang="en-US" dirty="0">
                <a:latin typeface="Calibri (Body)"/>
              </a:rPr>
              <a:t> </a:t>
            </a:r>
            <a:r>
              <a:rPr lang="en-US" dirty="0" err="1">
                <a:latin typeface="Calibri (Body)"/>
              </a:rPr>
              <a:t>thức</a:t>
            </a:r>
            <a:r>
              <a:rPr lang="en-US" dirty="0">
                <a:latin typeface="Calibri (Body)"/>
              </a:rPr>
              <a:t> </a:t>
            </a:r>
            <a:r>
              <a:rPr lang="en-US" dirty="0" err="1">
                <a:latin typeface="Calibri (Body)"/>
              </a:rPr>
              <a:t>được</a:t>
            </a:r>
            <a:r>
              <a:rPr lang="en-US" dirty="0">
                <a:latin typeface="Calibri (Body)"/>
              </a:rPr>
              <a:t> </a:t>
            </a:r>
            <a:r>
              <a:rPr lang="en-US" dirty="0" err="1">
                <a:latin typeface="Calibri (Body)"/>
              </a:rPr>
              <a:t>thực</a:t>
            </a:r>
            <a:r>
              <a:rPr lang="en-US" dirty="0">
                <a:latin typeface="Calibri (Body)"/>
              </a:rPr>
              <a:t> </a:t>
            </a:r>
            <a:r>
              <a:rPr lang="en-US" dirty="0" err="1">
                <a:latin typeface="Calibri (Body)"/>
              </a:rPr>
              <a:t>thi</a:t>
            </a:r>
            <a:r>
              <a:rPr lang="en-US" dirty="0">
                <a:latin typeface="Calibri (Body)"/>
              </a:rPr>
              <a:t> </a:t>
            </a:r>
            <a:r>
              <a:rPr lang="en-US" dirty="0" err="1">
                <a:latin typeface="Calibri (Body)"/>
              </a:rPr>
              <a:t>bởi</a:t>
            </a:r>
            <a:r>
              <a:rPr lang="en-US" dirty="0">
                <a:latin typeface="Calibri (Body)"/>
              </a:rPr>
              <a:t> </a:t>
            </a:r>
            <a:r>
              <a:rPr lang="en-US" b="0" i="0" dirty="0">
                <a:effectLst/>
                <a:latin typeface="Calibri (Body)"/>
              </a:rPr>
              <a:t>storage engine -&gt; </a:t>
            </a:r>
            <a:r>
              <a:rPr lang="en-US" b="0" i="0" dirty="0" err="1">
                <a:effectLst/>
                <a:latin typeface="Calibri (Body)"/>
              </a:rPr>
              <a:t>Trả</a:t>
            </a:r>
            <a:r>
              <a:rPr lang="en-US" b="0" i="0" dirty="0">
                <a:effectLst/>
                <a:latin typeface="Calibri (Body)"/>
              </a:rPr>
              <a:t> </a:t>
            </a:r>
            <a:r>
              <a:rPr lang="en-US" b="0" i="0" dirty="0" err="1">
                <a:effectLst/>
                <a:latin typeface="Calibri (Body)"/>
              </a:rPr>
              <a:t>về</a:t>
            </a:r>
            <a:r>
              <a:rPr lang="en-US" b="0" i="0" dirty="0">
                <a:effectLst/>
                <a:latin typeface="Calibri (Body)"/>
              </a:rPr>
              <a:t> </a:t>
            </a:r>
            <a:r>
              <a:rPr lang="en-US" dirty="0" err="1">
                <a:latin typeface="Calibri (Body)"/>
              </a:rPr>
              <a:t>kết</a:t>
            </a:r>
            <a:r>
              <a:rPr lang="en-US" dirty="0">
                <a:latin typeface="Calibri (Body)"/>
              </a:rPr>
              <a:t> </a:t>
            </a:r>
            <a:r>
              <a:rPr lang="en-US" dirty="0" err="1">
                <a:latin typeface="Calibri (Body)"/>
              </a:rPr>
              <a:t>quả</a:t>
            </a:r>
            <a:r>
              <a:rPr lang="en-US" b="0" i="0" dirty="0">
                <a:effectLst/>
                <a:latin typeface="Calibri (Body)"/>
              </a:rPr>
              <a:t> </a:t>
            </a:r>
            <a:r>
              <a:rPr lang="en-US" b="0" i="0" dirty="0" err="1">
                <a:effectLst/>
                <a:latin typeface="Calibri (Body)"/>
              </a:rPr>
              <a:t>cho</a:t>
            </a:r>
            <a:r>
              <a:rPr lang="en-US" b="0" i="0" dirty="0">
                <a:effectLst/>
                <a:latin typeface="Calibri (Body)"/>
              </a:rPr>
              <a:t> client</a:t>
            </a:r>
            <a:endParaRPr lang="en-US" dirty="0">
              <a:latin typeface="Calibri (Body)"/>
            </a:endParaRPr>
          </a:p>
        </p:txBody>
      </p:sp>
    </p:spTree>
    <p:extLst>
      <p:ext uri="{BB962C8B-B14F-4D97-AF65-F5344CB8AC3E}">
        <p14:creationId xmlns:p14="http://schemas.microsoft.com/office/powerpoint/2010/main" val="304564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0835-C910-96C1-BDBF-5098A6F9BC49}"/>
              </a:ext>
            </a:extLst>
          </p:cNvPr>
          <p:cNvSpPr>
            <a:spLocks noGrp="1"/>
          </p:cNvSpPr>
          <p:nvPr>
            <p:ph type="title"/>
          </p:nvPr>
        </p:nvSpPr>
        <p:spPr>
          <a:solidFill>
            <a:schemeClr val="tx2">
              <a:lumMod val="20000"/>
              <a:lumOff val="80000"/>
            </a:schemeClr>
          </a:solidFill>
        </p:spPr>
        <p:txBody>
          <a:bodyPr/>
          <a:lstStyle/>
          <a:p>
            <a:r>
              <a:rPr lang="en-US" dirty="0"/>
              <a:t>Storage engine layer</a:t>
            </a:r>
          </a:p>
        </p:txBody>
      </p:sp>
      <p:sp>
        <p:nvSpPr>
          <p:cNvPr id="3" name="Content Placeholder 2">
            <a:extLst>
              <a:ext uri="{FF2B5EF4-FFF2-40B4-BE49-F238E27FC236}">
                <a16:creationId xmlns:a16="http://schemas.microsoft.com/office/drawing/2014/main" id="{A59EECEE-8254-E41E-C4BD-8F33247D4F0E}"/>
              </a:ext>
            </a:extLst>
          </p:cNvPr>
          <p:cNvSpPr>
            <a:spLocks noGrp="1"/>
          </p:cNvSpPr>
          <p:nvPr>
            <p:ph idx="1"/>
          </p:nvPr>
        </p:nvSpPr>
        <p:spPr/>
        <p:txBody>
          <a:bodyPr/>
          <a:lstStyle/>
          <a:p>
            <a:r>
              <a:rPr lang="en-US" dirty="0" err="1"/>
              <a:t>Là</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và</a:t>
            </a:r>
            <a:r>
              <a:rPr lang="en-US" dirty="0"/>
              <a:t> backup </a:t>
            </a:r>
            <a:r>
              <a:rPr lang="en-US" dirty="0" err="1"/>
              <a:t>dữ</a:t>
            </a:r>
            <a:r>
              <a:rPr lang="en-US" dirty="0"/>
              <a:t> </a:t>
            </a:r>
            <a:r>
              <a:rPr lang="en-US" dirty="0" err="1"/>
              <a:t>liệu</a:t>
            </a:r>
            <a:endParaRPr lang="en-US" dirty="0"/>
          </a:p>
          <a:p>
            <a:r>
              <a:rPr lang="en-US" dirty="0" err="1"/>
              <a:t>Có</a:t>
            </a:r>
            <a:r>
              <a:rPr lang="en-US" dirty="0"/>
              <a:t> 2 Storage Engine </a:t>
            </a:r>
            <a:r>
              <a:rPr lang="en-US" dirty="0" err="1"/>
              <a:t>phổ</a:t>
            </a:r>
            <a:r>
              <a:rPr lang="en-US" dirty="0"/>
              <a:t> </a:t>
            </a:r>
            <a:r>
              <a:rPr lang="en-US" dirty="0" err="1"/>
              <a:t>biến</a:t>
            </a:r>
            <a:r>
              <a:rPr lang="en-US" dirty="0"/>
              <a:t>: </a:t>
            </a:r>
          </a:p>
          <a:p>
            <a:pPr marL="0" indent="0">
              <a:buNone/>
            </a:pPr>
            <a:r>
              <a:rPr lang="en-US" dirty="0"/>
              <a:t>	+ </a:t>
            </a:r>
            <a:r>
              <a:rPr lang="en-US" dirty="0" err="1"/>
              <a:t>InnoDB</a:t>
            </a:r>
            <a:endParaRPr lang="en-US" dirty="0"/>
          </a:p>
          <a:p>
            <a:pPr marL="0" indent="0">
              <a:buNone/>
            </a:pPr>
            <a:r>
              <a:rPr lang="en-US" dirty="0"/>
              <a:t>	+ </a:t>
            </a:r>
            <a:r>
              <a:rPr lang="en-US" dirty="0" err="1"/>
              <a:t>MyISAM</a:t>
            </a:r>
            <a:endParaRPr lang="en-US" dirty="0"/>
          </a:p>
        </p:txBody>
      </p:sp>
    </p:spTree>
    <p:extLst>
      <p:ext uri="{BB962C8B-B14F-4D97-AF65-F5344CB8AC3E}">
        <p14:creationId xmlns:p14="http://schemas.microsoft.com/office/powerpoint/2010/main" val="16014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22C6BC8-50DB-8191-33A2-60A9EFB6D34F}"/>
              </a:ext>
            </a:extLst>
          </p:cNvPr>
          <p:cNvSpPr>
            <a:spLocks noGrp="1"/>
          </p:cNvSpPr>
          <p:nvPr>
            <p:ph type="body" idx="1"/>
          </p:nvPr>
        </p:nvSpPr>
        <p:spPr>
          <a:xfrm>
            <a:off x="839788" y="1134408"/>
            <a:ext cx="5157787" cy="823912"/>
          </a:xfrm>
          <a:solidFill>
            <a:schemeClr val="tx2">
              <a:lumMod val="20000"/>
              <a:lumOff val="80000"/>
            </a:schemeClr>
          </a:solidFill>
        </p:spPr>
        <p:txBody>
          <a:bodyPr/>
          <a:lstStyle/>
          <a:p>
            <a:r>
              <a:rPr lang="en-US" dirty="0" err="1"/>
              <a:t>InnoDB</a:t>
            </a:r>
            <a:endParaRPr lang="en-US" dirty="0"/>
          </a:p>
        </p:txBody>
      </p:sp>
      <p:sp>
        <p:nvSpPr>
          <p:cNvPr id="6" name="Content Placeholder 5">
            <a:extLst>
              <a:ext uri="{FF2B5EF4-FFF2-40B4-BE49-F238E27FC236}">
                <a16:creationId xmlns:a16="http://schemas.microsoft.com/office/drawing/2014/main" id="{922C45F0-7BCF-3F30-E144-D9E5EB915285}"/>
              </a:ext>
            </a:extLst>
          </p:cNvPr>
          <p:cNvSpPr>
            <a:spLocks noGrp="1"/>
          </p:cNvSpPr>
          <p:nvPr>
            <p:ph sz="half" idx="2"/>
          </p:nvPr>
        </p:nvSpPr>
        <p:spPr>
          <a:solidFill>
            <a:schemeClr val="accent2">
              <a:lumMod val="20000"/>
              <a:lumOff val="80000"/>
            </a:schemeClr>
          </a:solidFill>
        </p:spPr>
        <p:txBody>
          <a:bodyPr>
            <a:normAutofit fontScale="92500" lnSpcReduction="20000"/>
          </a:bodyPr>
          <a:lstStyle/>
          <a:p>
            <a:r>
              <a:rPr lang="en-US" dirty="0" err="1">
                <a:solidFill>
                  <a:srgbClr val="333333"/>
                </a:solidFill>
              </a:rPr>
              <a:t>H</a:t>
            </a:r>
            <a:r>
              <a:rPr lang="en-US" b="0" i="0" dirty="0" err="1">
                <a:solidFill>
                  <a:srgbClr val="333333"/>
                </a:solidFill>
                <a:effectLst/>
              </a:rPr>
              <a:t>ỗ</a:t>
            </a:r>
            <a:r>
              <a:rPr lang="en-US" b="0" i="0" dirty="0">
                <a:solidFill>
                  <a:srgbClr val="333333"/>
                </a:solidFill>
                <a:effectLst/>
              </a:rPr>
              <a:t> </a:t>
            </a:r>
            <a:r>
              <a:rPr lang="en-US" b="0" i="0" dirty="0" err="1">
                <a:solidFill>
                  <a:srgbClr val="333333"/>
                </a:solidFill>
                <a:effectLst/>
              </a:rPr>
              <a:t>trợ</a:t>
            </a:r>
            <a:r>
              <a:rPr lang="en-US" b="0" i="0" dirty="0">
                <a:solidFill>
                  <a:srgbClr val="333333"/>
                </a:solidFill>
                <a:effectLst/>
              </a:rPr>
              <a:t> relationship</a:t>
            </a:r>
          </a:p>
          <a:p>
            <a:r>
              <a:rPr lang="en-US" dirty="0" err="1">
                <a:solidFill>
                  <a:srgbClr val="333333"/>
                </a:solidFill>
              </a:rPr>
              <a:t>Hỗ</a:t>
            </a:r>
            <a:r>
              <a:rPr lang="en-US" dirty="0">
                <a:solidFill>
                  <a:srgbClr val="333333"/>
                </a:solidFill>
              </a:rPr>
              <a:t> </a:t>
            </a:r>
            <a:r>
              <a:rPr lang="en-US" dirty="0" err="1">
                <a:solidFill>
                  <a:srgbClr val="333333"/>
                </a:solidFill>
              </a:rPr>
              <a:t>trợ</a:t>
            </a:r>
            <a:r>
              <a:rPr lang="en-US" dirty="0">
                <a:solidFill>
                  <a:srgbClr val="333333"/>
                </a:solidFill>
              </a:rPr>
              <a:t> transaction</a:t>
            </a:r>
          </a:p>
          <a:p>
            <a:r>
              <a:rPr lang="en-US" dirty="0" err="1">
                <a:solidFill>
                  <a:srgbClr val="333333"/>
                </a:solidFill>
              </a:rPr>
              <a:t>T</a:t>
            </a:r>
            <a:r>
              <a:rPr lang="en-US" b="0" i="0" dirty="0" err="1">
                <a:solidFill>
                  <a:srgbClr val="333333"/>
                </a:solidFill>
                <a:effectLst/>
              </a:rPr>
              <a:t>hiên</a:t>
            </a:r>
            <a:r>
              <a:rPr lang="en-US" b="0" i="0" dirty="0">
                <a:solidFill>
                  <a:srgbClr val="333333"/>
                </a:solidFill>
                <a:effectLst/>
              </a:rPr>
              <a:t> </a:t>
            </a:r>
            <a:r>
              <a:rPr lang="en-US" b="0" i="0" dirty="0" err="1">
                <a:solidFill>
                  <a:srgbClr val="333333"/>
                </a:solidFill>
                <a:effectLst/>
              </a:rPr>
              <a:t>về</a:t>
            </a:r>
            <a:r>
              <a:rPr lang="en-US" b="0" i="0" dirty="0">
                <a:solidFill>
                  <a:srgbClr val="333333"/>
                </a:solidFill>
                <a:effectLst/>
              </a:rPr>
              <a:t> row-level locking -&gt; </a:t>
            </a:r>
            <a:r>
              <a:rPr lang="en-US" b="0" i="0" dirty="0" err="1">
                <a:solidFill>
                  <a:srgbClr val="333333"/>
                </a:solidFill>
                <a:effectLst/>
              </a:rPr>
              <a:t>Hiệu</a:t>
            </a:r>
            <a:r>
              <a:rPr lang="en-US" b="0" i="0" dirty="0">
                <a:solidFill>
                  <a:srgbClr val="333333"/>
                </a:solidFill>
                <a:effectLst/>
              </a:rPr>
              <a:t> </a:t>
            </a:r>
            <a:r>
              <a:rPr lang="en-US" b="0" i="0" dirty="0" err="1">
                <a:solidFill>
                  <a:srgbClr val="333333"/>
                </a:solidFill>
                <a:effectLst/>
              </a:rPr>
              <a:t>quả</a:t>
            </a:r>
            <a:r>
              <a:rPr lang="en-US" b="0" i="0" dirty="0">
                <a:solidFill>
                  <a:srgbClr val="333333"/>
                </a:solidFill>
                <a:effectLst/>
              </a:rPr>
              <a:t> </a:t>
            </a:r>
            <a:r>
              <a:rPr lang="en-US" b="0" i="0" dirty="0" err="1">
                <a:solidFill>
                  <a:srgbClr val="333333"/>
                </a:solidFill>
                <a:effectLst/>
              </a:rPr>
              <a:t>trong</a:t>
            </a:r>
            <a:r>
              <a:rPr lang="en-US" b="0" i="0" dirty="0">
                <a:solidFill>
                  <a:srgbClr val="333333"/>
                </a:solidFill>
                <a:effectLst/>
              </a:rPr>
              <a:t> </a:t>
            </a:r>
            <a:r>
              <a:rPr lang="en-US" b="0" i="0" dirty="0" err="1">
                <a:solidFill>
                  <a:srgbClr val="333333"/>
                </a:solidFill>
                <a:effectLst/>
              </a:rPr>
              <a:t>việc</a:t>
            </a:r>
            <a:r>
              <a:rPr lang="en-US" b="0" i="0" dirty="0">
                <a:solidFill>
                  <a:srgbClr val="333333"/>
                </a:solidFill>
                <a:effectLst/>
              </a:rPr>
              <a:t> insert/update data</a:t>
            </a:r>
          </a:p>
          <a:p>
            <a:r>
              <a:rPr lang="en-US" dirty="0">
                <a:solidFill>
                  <a:srgbClr val="333333"/>
                </a:solidFill>
              </a:rPr>
              <a:t>An </a:t>
            </a:r>
            <a:r>
              <a:rPr lang="en-US" dirty="0" err="1">
                <a:solidFill>
                  <a:srgbClr val="333333"/>
                </a:solidFill>
              </a:rPr>
              <a:t>toàn</a:t>
            </a:r>
            <a:r>
              <a:rPr lang="en-US" dirty="0">
                <a:solidFill>
                  <a:srgbClr val="333333"/>
                </a:solidFill>
              </a:rPr>
              <a:t> </a:t>
            </a:r>
            <a:r>
              <a:rPr lang="en-US" dirty="0" err="1">
                <a:solidFill>
                  <a:srgbClr val="333333"/>
                </a:solidFill>
              </a:rPr>
              <a:t>hơn</a:t>
            </a:r>
            <a:r>
              <a:rPr lang="en-US" dirty="0">
                <a:solidFill>
                  <a:srgbClr val="333333"/>
                </a:solidFill>
              </a:rPr>
              <a:t> (</a:t>
            </a:r>
            <a:r>
              <a:rPr lang="en-US" dirty="0" err="1">
                <a:solidFill>
                  <a:srgbClr val="333333"/>
                </a:solidFill>
              </a:rPr>
              <a:t>vì</a:t>
            </a:r>
            <a:r>
              <a:rPr lang="en-US" dirty="0">
                <a:solidFill>
                  <a:srgbClr val="333333"/>
                </a:solidFill>
              </a:rPr>
              <a:t> </a:t>
            </a:r>
            <a:r>
              <a:rPr lang="en-US" dirty="0" err="1">
                <a:solidFill>
                  <a:srgbClr val="333333"/>
                </a:solidFill>
              </a:rPr>
              <a:t>hỗ</a:t>
            </a:r>
            <a:r>
              <a:rPr lang="en-US" dirty="0">
                <a:solidFill>
                  <a:srgbClr val="333333"/>
                </a:solidFill>
              </a:rPr>
              <a:t> </a:t>
            </a:r>
            <a:r>
              <a:rPr lang="en-US" dirty="0" err="1">
                <a:solidFill>
                  <a:srgbClr val="333333"/>
                </a:solidFill>
              </a:rPr>
              <a:t>trợ</a:t>
            </a:r>
            <a:r>
              <a:rPr lang="en-US" dirty="0">
                <a:solidFill>
                  <a:srgbClr val="333333"/>
                </a:solidFill>
              </a:rPr>
              <a:t> transaction)</a:t>
            </a:r>
          </a:p>
          <a:p>
            <a:r>
              <a:rPr lang="en-US" dirty="0">
                <a:solidFill>
                  <a:srgbClr val="333333"/>
                </a:solidFill>
              </a:rPr>
              <a:t>!</a:t>
            </a:r>
            <a:r>
              <a:rPr lang="en-US" b="0" i="0" dirty="0">
                <a:solidFill>
                  <a:srgbClr val="333333"/>
                </a:solidFill>
                <a:effectLst/>
              </a:rPr>
              <a:t> row-level locking: Khi </a:t>
            </a:r>
            <a:r>
              <a:rPr lang="en-US" b="0" i="0" dirty="0" err="1">
                <a:solidFill>
                  <a:srgbClr val="333333"/>
                </a:solidFill>
                <a:effectLst/>
              </a:rPr>
              <a:t>một</a:t>
            </a:r>
            <a:r>
              <a:rPr lang="en-US" b="0" i="0" dirty="0">
                <a:solidFill>
                  <a:srgbClr val="333333"/>
                </a:solidFill>
                <a:effectLst/>
              </a:rPr>
              <a:t> transaction </a:t>
            </a:r>
            <a:r>
              <a:rPr lang="en-US" b="0" i="0" dirty="0" err="1">
                <a:solidFill>
                  <a:srgbClr val="333333"/>
                </a:solidFill>
                <a:effectLst/>
              </a:rPr>
              <a:t>được</a:t>
            </a:r>
            <a:r>
              <a:rPr lang="en-US" b="0" i="0" dirty="0">
                <a:solidFill>
                  <a:srgbClr val="333333"/>
                </a:solidFill>
                <a:effectLst/>
              </a:rPr>
              <a:t> </a:t>
            </a:r>
            <a:r>
              <a:rPr lang="en-US" b="0" i="0" dirty="0" err="1">
                <a:solidFill>
                  <a:srgbClr val="333333"/>
                </a:solidFill>
                <a:effectLst/>
              </a:rPr>
              <a:t>thực</a:t>
            </a:r>
            <a:r>
              <a:rPr lang="en-US" b="0" i="0" dirty="0">
                <a:solidFill>
                  <a:srgbClr val="333333"/>
                </a:solidFill>
                <a:effectLst/>
              </a:rPr>
              <a:t> </a:t>
            </a:r>
            <a:r>
              <a:rPr lang="en-US" b="0" i="0" dirty="0" err="1">
                <a:solidFill>
                  <a:srgbClr val="333333"/>
                </a:solidFill>
                <a:effectLst/>
              </a:rPr>
              <a:t>thi</a:t>
            </a:r>
            <a:r>
              <a:rPr lang="en-US" b="0" i="0" dirty="0">
                <a:solidFill>
                  <a:srgbClr val="333333"/>
                </a:solidFill>
                <a:effectLst/>
              </a:rPr>
              <a:t>, </a:t>
            </a:r>
            <a:r>
              <a:rPr lang="en-US" b="0" i="0" dirty="0" err="1">
                <a:solidFill>
                  <a:srgbClr val="333333"/>
                </a:solidFill>
                <a:effectLst/>
              </a:rPr>
              <a:t>các</a:t>
            </a:r>
            <a:r>
              <a:rPr lang="en-US" b="0" i="0" dirty="0">
                <a:solidFill>
                  <a:srgbClr val="333333"/>
                </a:solidFill>
                <a:effectLst/>
              </a:rPr>
              <a:t> transaction </a:t>
            </a:r>
            <a:r>
              <a:rPr lang="en-US" b="0" i="0" dirty="0" err="1">
                <a:solidFill>
                  <a:srgbClr val="333333"/>
                </a:solidFill>
                <a:effectLst/>
              </a:rPr>
              <a:t>khác</a:t>
            </a:r>
            <a:r>
              <a:rPr lang="en-US" b="0" i="0" dirty="0">
                <a:solidFill>
                  <a:srgbClr val="333333"/>
                </a:solidFill>
                <a:effectLst/>
              </a:rPr>
              <a:t> </a:t>
            </a:r>
            <a:r>
              <a:rPr lang="en-US" b="0" i="0" dirty="0" err="1">
                <a:solidFill>
                  <a:srgbClr val="333333"/>
                </a:solidFill>
                <a:effectLst/>
              </a:rPr>
              <a:t>sẽ</a:t>
            </a:r>
            <a:r>
              <a:rPr lang="en-US" b="0" i="0" dirty="0">
                <a:solidFill>
                  <a:srgbClr val="333333"/>
                </a:solidFill>
                <a:effectLst/>
              </a:rPr>
              <a:t> </a:t>
            </a:r>
            <a:r>
              <a:rPr lang="en-US" b="0" i="0" dirty="0" err="1">
                <a:solidFill>
                  <a:srgbClr val="333333"/>
                </a:solidFill>
                <a:effectLst/>
              </a:rPr>
              <a:t>phải</a:t>
            </a:r>
            <a:r>
              <a:rPr lang="en-US" b="0" i="0" dirty="0">
                <a:solidFill>
                  <a:srgbClr val="333333"/>
                </a:solidFill>
                <a:effectLst/>
              </a:rPr>
              <a:t> </a:t>
            </a:r>
            <a:r>
              <a:rPr lang="en-US" b="0" i="0" dirty="0" err="1">
                <a:solidFill>
                  <a:srgbClr val="333333"/>
                </a:solidFill>
                <a:effectLst/>
              </a:rPr>
              <a:t>đợi</a:t>
            </a:r>
            <a:r>
              <a:rPr lang="en-US" b="0" i="0" dirty="0">
                <a:solidFill>
                  <a:srgbClr val="333333"/>
                </a:solidFill>
                <a:effectLst/>
              </a:rPr>
              <a:t> </a:t>
            </a:r>
            <a:r>
              <a:rPr lang="en-US" b="0" i="0" dirty="0" err="1">
                <a:solidFill>
                  <a:srgbClr val="333333"/>
                </a:solidFill>
                <a:effectLst/>
              </a:rPr>
              <a:t>cho</a:t>
            </a:r>
            <a:r>
              <a:rPr lang="en-US" b="0" i="0" dirty="0">
                <a:solidFill>
                  <a:srgbClr val="333333"/>
                </a:solidFill>
                <a:effectLst/>
              </a:rPr>
              <a:t> </a:t>
            </a:r>
            <a:r>
              <a:rPr lang="en-US" b="0" i="0" dirty="0" err="1">
                <a:solidFill>
                  <a:srgbClr val="333333"/>
                </a:solidFill>
                <a:effectLst/>
              </a:rPr>
              <a:t>đến</a:t>
            </a:r>
            <a:r>
              <a:rPr lang="en-US" b="0" i="0" dirty="0">
                <a:solidFill>
                  <a:srgbClr val="333333"/>
                </a:solidFill>
                <a:effectLst/>
              </a:rPr>
              <a:t> </a:t>
            </a:r>
            <a:r>
              <a:rPr lang="en-US" b="0" i="0" dirty="0" err="1">
                <a:solidFill>
                  <a:srgbClr val="333333"/>
                </a:solidFill>
                <a:effectLst/>
              </a:rPr>
              <a:t>khi</a:t>
            </a:r>
            <a:r>
              <a:rPr lang="en-US" b="0" i="0" dirty="0">
                <a:solidFill>
                  <a:srgbClr val="333333"/>
                </a:solidFill>
                <a:effectLst/>
              </a:rPr>
              <a:t> transaction kia </a:t>
            </a:r>
            <a:r>
              <a:rPr lang="en-US" b="0" i="0" dirty="0" err="1">
                <a:solidFill>
                  <a:srgbClr val="333333"/>
                </a:solidFill>
                <a:effectLst/>
              </a:rPr>
              <a:t>được</a:t>
            </a:r>
            <a:r>
              <a:rPr lang="en-US" b="0" i="0" dirty="0">
                <a:solidFill>
                  <a:srgbClr val="333333"/>
                </a:solidFill>
                <a:effectLst/>
              </a:rPr>
              <a:t> commit </a:t>
            </a:r>
            <a:endParaRPr lang="en-US" dirty="0"/>
          </a:p>
        </p:txBody>
      </p:sp>
      <p:sp>
        <p:nvSpPr>
          <p:cNvPr id="7" name="Text Placeholder 6">
            <a:extLst>
              <a:ext uri="{FF2B5EF4-FFF2-40B4-BE49-F238E27FC236}">
                <a16:creationId xmlns:a16="http://schemas.microsoft.com/office/drawing/2014/main" id="{A65EC649-9426-8D51-2E7C-2CEB327ACBAC}"/>
              </a:ext>
            </a:extLst>
          </p:cNvPr>
          <p:cNvSpPr>
            <a:spLocks noGrp="1"/>
          </p:cNvSpPr>
          <p:nvPr>
            <p:ph type="body" sz="quarter" idx="3"/>
          </p:nvPr>
        </p:nvSpPr>
        <p:spPr>
          <a:xfrm>
            <a:off x="6169024" y="1134408"/>
            <a:ext cx="5183188" cy="823912"/>
          </a:xfrm>
          <a:solidFill>
            <a:schemeClr val="tx2">
              <a:lumMod val="20000"/>
              <a:lumOff val="80000"/>
            </a:schemeClr>
          </a:solidFill>
        </p:spPr>
        <p:txBody>
          <a:bodyPr/>
          <a:lstStyle/>
          <a:p>
            <a:r>
              <a:rPr lang="en-US" dirty="0" err="1"/>
              <a:t>MyISAM</a:t>
            </a:r>
            <a:endParaRPr lang="en-US" dirty="0"/>
          </a:p>
        </p:txBody>
      </p:sp>
      <p:sp>
        <p:nvSpPr>
          <p:cNvPr id="8" name="Content Placeholder 7">
            <a:extLst>
              <a:ext uri="{FF2B5EF4-FFF2-40B4-BE49-F238E27FC236}">
                <a16:creationId xmlns:a16="http://schemas.microsoft.com/office/drawing/2014/main" id="{A319E5C2-63E8-D09C-22A1-35B064C80D89}"/>
              </a:ext>
            </a:extLst>
          </p:cNvPr>
          <p:cNvSpPr>
            <a:spLocks noGrp="1"/>
          </p:cNvSpPr>
          <p:nvPr>
            <p:ph sz="quarter" idx="4"/>
          </p:nvPr>
        </p:nvSpPr>
        <p:spPr>
          <a:solidFill>
            <a:schemeClr val="accent2">
              <a:lumMod val="20000"/>
              <a:lumOff val="80000"/>
            </a:schemeClr>
          </a:solidFill>
        </p:spPr>
        <p:txBody>
          <a:bodyPr>
            <a:normAutofit fontScale="92500" lnSpcReduction="20000"/>
          </a:bodyPr>
          <a:lstStyle/>
          <a:p>
            <a:r>
              <a:rPr lang="en-US" dirty="0" err="1"/>
              <a:t>Không</a:t>
            </a:r>
            <a:r>
              <a:rPr lang="en-US" dirty="0"/>
              <a:t> </a:t>
            </a:r>
            <a:r>
              <a:rPr lang="en-US" dirty="0" err="1"/>
              <a:t>h</a:t>
            </a:r>
            <a:r>
              <a:rPr lang="en-US" b="0" i="0" dirty="0" err="1">
                <a:solidFill>
                  <a:srgbClr val="333333"/>
                </a:solidFill>
                <a:effectLst/>
              </a:rPr>
              <a:t>ỗ</a:t>
            </a:r>
            <a:r>
              <a:rPr lang="en-US" b="0" i="0" dirty="0">
                <a:solidFill>
                  <a:srgbClr val="333333"/>
                </a:solidFill>
                <a:effectLst/>
              </a:rPr>
              <a:t> </a:t>
            </a:r>
            <a:r>
              <a:rPr lang="en-US" b="0" i="0" dirty="0" err="1">
                <a:solidFill>
                  <a:srgbClr val="333333"/>
                </a:solidFill>
                <a:effectLst/>
              </a:rPr>
              <a:t>trợ</a:t>
            </a:r>
            <a:r>
              <a:rPr lang="en-US" b="0" i="0" dirty="0">
                <a:solidFill>
                  <a:srgbClr val="333333"/>
                </a:solidFill>
                <a:effectLst/>
              </a:rPr>
              <a:t> relationship</a:t>
            </a:r>
          </a:p>
          <a:p>
            <a:r>
              <a:rPr lang="en-US" dirty="0" err="1">
                <a:solidFill>
                  <a:srgbClr val="333333"/>
                </a:solidFill>
              </a:rPr>
              <a:t>Không</a:t>
            </a:r>
            <a:r>
              <a:rPr lang="en-US" dirty="0">
                <a:solidFill>
                  <a:srgbClr val="333333"/>
                </a:solidFill>
              </a:rPr>
              <a:t> </a:t>
            </a:r>
            <a:r>
              <a:rPr lang="en-US" dirty="0" err="1">
                <a:solidFill>
                  <a:srgbClr val="333333"/>
                </a:solidFill>
              </a:rPr>
              <a:t>hỗ</a:t>
            </a:r>
            <a:r>
              <a:rPr lang="en-US" dirty="0">
                <a:solidFill>
                  <a:srgbClr val="333333"/>
                </a:solidFill>
              </a:rPr>
              <a:t> </a:t>
            </a:r>
            <a:r>
              <a:rPr lang="en-US" dirty="0" err="1">
                <a:solidFill>
                  <a:srgbClr val="333333"/>
                </a:solidFill>
              </a:rPr>
              <a:t>trợ</a:t>
            </a:r>
            <a:r>
              <a:rPr lang="en-US" dirty="0">
                <a:solidFill>
                  <a:srgbClr val="333333"/>
                </a:solidFill>
              </a:rPr>
              <a:t> transaction</a:t>
            </a:r>
          </a:p>
          <a:p>
            <a:r>
              <a:rPr lang="en-US" dirty="0" err="1"/>
              <a:t>Thiên</a:t>
            </a:r>
            <a:r>
              <a:rPr lang="en-US" dirty="0"/>
              <a:t> </a:t>
            </a:r>
            <a:r>
              <a:rPr lang="en-US" dirty="0" err="1"/>
              <a:t>về</a:t>
            </a:r>
            <a:r>
              <a:rPr lang="en-US" dirty="0"/>
              <a:t> table locking -&gt; </a:t>
            </a:r>
            <a:r>
              <a:rPr lang="en-US" dirty="0" err="1"/>
              <a:t>Hiệu</a:t>
            </a:r>
            <a:r>
              <a:rPr lang="en-US" dirty="0"/>
              <a:t> </a:t>
            </a:r>
            <a:r>
              <a:rPr lang="en-US" dirty="0" err="1"/>
              <a:t>quả</a:t>
            </a:r>
            <a:r>
              <a:rPr lang="en-US" dirty="0"/>
              <a:t> </a:t>
            </a:r>
            <a:r>
              <a:rPr lang="en-US" dirty="0" err="1"/>
              <a:t>trong</a:t>
            </a:r>
            <a:r>
              <a:rPr lang="en-US" dirty="0"/>
              <a:t> </a:t>
            </a:r>
            <a:r>
              <a:rPr lang="en-US" dirty="0" err="1"/>
              <a:t>việc</a:t>
            </a:r>
            <a:r>
              <a:rPr lang="en-US" dirty="0"/>
              <a:t> select</a:t>
            </a:r>
          </a:p>
          <a:p>
            <a:r>
              <a:rPr lang="en-US" dirty="0"/>
              <a:t>Performance </a:t>
            </a:r>
            <a:r>
              <a:rPr lang="en-US" dirty="0" err="1"/>
              <a:t>tốt</a:t>
            </a:r>
            <a:r>
              <a:rPr lang="en-US" dirty="0"/>
              <a:t> </a:t>
            </a:r>
            <a:r>
              <a:rPr lang="en-US" dirty="0" err="1"/>
              <a:t>hơn</a:t>
            </a:r>
            <a:endParaRPr lang="en-US" dirty="0"/>
          </a:p>
          <a:p>
            <a:r>
              <a:rPr lang="en-US" dirty="0"/>
              <a:t>! table locking: Read lock, Write lock</a:t>
            </a:r>
          </a:p>
        </p:txBody>
      </p:sp>
    </p:spTree>
    <p:extLst>
      <p:ext uri="{BB962C8B-B14F-4D97-AF65-F5344CB8AC3E}">
        <p14:creationId xmlns:p14="http://schemas.microsoft.com/office/powerpoint/2010/main" val="974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5C37-E3F2-C97C-3EF7-B5249C3EF072}"/>
              </a:ext>
            </a:extLst>
          </p:cNvPr>
          <p:cNvSpPr>
            <a:spLocks noGrp="1"/>
          </p:cNvSpPr>
          <p:nvPr>
            <p:ph type="title"/>
          </p:nvPr>
        </p:nvSpPr>
        <p:spPr>
          <a:solidFill>
            <a:schemeClr val="accent1">
              <a:lumMod val="20000"/>
              <a:lumOff val="80000"/>
            </a:schemeClr>
          </a:solidFill>
        </p:spPr>
        <p:txBody>
          <a:bodyPr/>
          <a:lstStyle/>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ERD</a:t>
            </a:r>
          </a:p>
        </p:txBody>
      </p:sp>
      <p:sp>
        <p:nvSpPr>
          <p:cNvPr id="3" name="Content Placeholder 2">
            <a:extLst>
              <a:ext uri="{FF2B5EF4-FFF2-40B4-BE49-F238E27FC236}">
                <a16:creationId xmlns:a16="http://schemas.microsoft.com/office/drawing/2014/main" id="{F43D0FC8-3005-B754-CE0C-2E7534319B1F}"/>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b="1" i="0" dirty="0">
                <a:effectLst/>
                <a:latin typeface="Arial" panose="020B0604020202020204" pitchFamily="34" charset="0"/>
              </a:rPr>
              <a:t>Entity Relationship Diagram </a:t>
            </a:r>
            <a:r>
              <a:rPr lang="en-US" b="0" i="0" dirty="0" err="1">
                <a:effectLst/>
                <a:latin typeface="Arial" panose="020B0604020202020204" pitchFamily="34" charset="0"/>
              </a:rPr>
              <a:t>là</a:t>
            </a:r>
            <a:r>
              <a:rPr lang="en-US" b="0" i="0" dirty="0">
                <a:effectLst/>
                <a:latin typeface="Arial" panose="020B0604020202020204" pitchFamily="34" charset="0"/>
              </a:rPr>
              <a:t> </a:t>
            </a:r>
            <a:r>
              <a:rPr lang="en-US" b="0" i="0" dirty="0" err="1">
                <a:effectLst/>
                <a:latin typeface="Arial" panose="020B0604020202020204" pitchFamily="34" charset="0"/>
              </a:rPr>
              <a:t>mô</a:t>
            </a:r>
            <a:r>
              <a:rPr lang="en-US" b="0" i="0" dirty="0">
                <a:effectLst/>
                <a:latin typeface="Arial" panose="020B0604020202020204" pitchFamily="34" charset="0"/>
              </a:rPr>
              <a:t> </a:t>
            </a:r>
            <a:r>
              <a:rPr lang="en-US" b="0" i="0" dirty="0" err="1">
                <a:effectLst/>
                <a:latin typeface="Arial" panose="020B0604020202020204" pitchFamily="34" charset="0"/>
              </a:rPr>
              <a:t>hình</a:t>
            </a:r>
            <a:r>
              <a:rPr lang="en-US" b="0" i="0" dirty="0">
                <a:effectLst/>
                <a:latin typeface="Arial" panose="020B0604020202020204" pitchFamily="34" charset="0"/>
              </a:rPr>
              <a:t> </a:t>
            </a:r>
            <a:r>
              <a:rPr lang="en-US" b="0" i="0" dirty="0" err="1">
                <a:effectLst/>
                <a:latin typeface="Arial" panose="020B0604020202020204" pitchFamily="34" charset="0"/>
              </a:rPr>
              <a:t>thực</a:t>
            </a:r>
            <a:r>
              <a:rPr lang="en-US" b="0" i="0" dirty="0">
                <a:effectLst/>
                <a:latin typeface="Arial" panose="020B0604020202020204" pitchFamily="34" charset="0"/>
              </a:rPr>
              <a:t> </a:t>
            </a:r>
            <a:r>
              <a:rPr lang="en-US" b="0" i="0" dirty="0" err="1">
                <a:effectLst/>
                <a:latin typeface="Arial" panose="020B0604020202020204" pitchFamily="34" charset="0"/>
              </a:rPr>
              <a:t>thể</a:t>
            </a:r>
            <a:r>
              <a:rPr lang="en-US" b="0" i="0" dirty="0">
                <a:effectLst/>
                <a:latin typeface="Arial" panose="020B0604020202020204" pitchFamily="34" charset="0"/>
              </a:rPr>
              <a:t> </a:t>
            </a:r>
            <a:r>
              <a:rPr lang="en-US" b="0" i="0" dirty="0" err="1">
                <a:effectLst/>
                <a:latin typeface="Arial" panose="020B0604020202020204" pitchFamily="34" charset="0"/>
              </a:rPr>
              <a:t>quan</a:t>
            </a:r>
            <a:r>
              <a:rPr lang="en-US" b="0" i="0" dirty="0">
                <a:effectLst/>
                <a:latin typeface="Arial" panose="020B0604020202020204" pitchFamily="34" charset="0"/>
              </a:rPr>
              <a:t> </a:t>
            </a:r>
            <a:r>
              <a:rPr lang="en-US" b="0" i="0" dirty="0" err="1">
                <a:effectLst/>
                <a:latin typeface="Arial" panose="020B0604020202020204" pitchFamily="34" charset="0"/>
              </a:rPr>
              <a:t>hệ</a:t>
            </a:r>
            <a:r>
              <a:rPr lang="en-US" dirty="0">
                <a:latin typeface="Arial" panose="020B0604020202020204" pitchFamily="34" charset="0"/>
              </a:rPr>
              <a:t>, </a:t>
            </a:r>
            <a:r>
              <a:rPr lang="en-US" dirty="0" err="1">
                <a:latin typeface="Arial" panose="020B0604020202020204" pitchFamily="34" charset="0"/>
              </a:rPr>
              <a:t>dùng</a:t>
            </a:r>
            <a:r>
              <a:rPr lang="en-US" dirty="0">
                <a:latin typeface="Arial" panose="020B0604020202020204" pitchFamily="34" charset="0"/>
              </a:rPr>
              <a:t> </a:t>
            </a:r>
            <a:r>
              <a:rPr lang="en-US" dirty="0" err="1">
                <a:latin typeface="Arial" panose="020B0604020202020204" pitchFamily="34" charset="0"/>
              </a:rPr>
              <a:t>để</a:t>
            </a:r>
            <a:r>
              <a:rPr lang="en-US" dirty="0">
                <a:latin typeface="Arial" panose="020B0604020202020204" pitchFamily="34" charset="0"/>
              </a:rPr>
              <a:t> </a:t>
            </a:r>
            <a:r>
              <a:rPr lang="en-US" dirty="0" err="1">
                <a:latin typeface="Arial" panose="020B0604020202020204" pitchFamily="34" charset="0"/>
              </a:rPr>
              <a:t>mô</a:t>
            </a:r>
            <a:r>
              <a:rPr lang="en-US" dirty="0">
                <a:latin typeface="Arial" panose="020B0604020202020204" pitchFamily="34" charset="0"/>
              </a:rPr>
              <a:t> </a:t>
            </a:r>
            <a:r>
              <a:rPr lang="en-US" dirty="0" err="1">
                <a:latin typeface="Arial" panose="020B0604020202020204" pitchFamily="34" charset="0"/>
              </a:rPr>
              <a:t>phỏng</a:t>
            </a:r>
            <a:r>
              <a:rPr lang="en-US" dirty="0">
                <a:latin typeface="Arial" panose="020B0604020202020204" pitchFamily="34" charset="0"/>
              </a:rPr>
              <a:t> </a:t>
            </a:r>
            <a:r>
              <a:rPr lang="en-US" dirty="0" err="1">
                <a:latin typeface="Arial" panose="020B0604020202020204" pitchFamily="34" charset="0"/>
              </a:rPr>
              <a:t>các</a:t>
            </a:r>
            <a:r>
              <a:rPr lang="en-US" dirty="0">
                <a:latin typeface="Arial" panose="020B0604020202020204" pitchFamily="34" charset="0"/>
              </a:rPr>
              <a:t> </a:t>
            </a:r>
            <a:r>
              <a:rPr lang="en-US" dirty="0" err="1">
                <a:latin typeface="Arial" panose="020B0604020202020204" pitchFamily="34" charset="0"/>
              </a:rPr>
              <a:t>thực</a:t>
            </a:r>
            <a:r>
              <a:rPr lang="en-US" dirty="0">
                <a:latin typeface="Arial" panose="020B0604020202020204" pitchFamily="34" charset="0"/>
              </a:rPr>
              <a:t> </a:t>
            </a:r>
            <a:r>
              <a:rPr lang="en-US" dirty="0" err="1">
                <a:latin typeface="Arial" panose="020B0604020202020204" pitchFamily="34" charset="0"/>
              </a:rPr>
              <a:t>thể</a:t>
            </a:r>
            <a:r>
              <a:rPr lang="en-US" dirty="0">
                <a:latin typeface="Arial" panose="020B0604020202020204" pitchFamily="34" charset="0"/>
              </a:rPr>
              <a:t>, </a:t>
            </a:r>
            <a:r>
              <a:rPr lang="en-US" dirty="0" err="1">
                <a:latin typeface="Arial" panose="020B0604020202020204" pitchFamily="34" charset="0"/>
              </a:rPr>
              <a:t>các</a:t>
            </a:r>
            <a:r>
              <a:rPr lang="en-US" dirty="0">
                <a:latin typeface="Arial" panose="020B0604020202020204" pitchFamily="34" charset="0"/>
              </a:rPr>
              <a:t> </a:t>
            </a:r>
            <a:r>
              <a:rPr lang="en-US" dirty="0" err="1">
                <a:latin typeface="Arial" panose="020B0604020202020204" pitchFamily="34" charset="0"/>
              </a:rPr>
              <a:t>thuộc</a:t>
            </a:r>
            <a:r>
              <a:rPr lang="en-US" dirty="0">
                <a:latin typeface="Arial" panose="020B0604020202020204" pitchFamily="34" charset="0"/>
              </a:rPr>
              <a:t> </a:t>
            </a:r>
            <a:r>
              <a:rPr lang="en-US" dirty="0" err="1">
                <a:latin typeface="Arial" panose="020B0604020202020204" pitchFamily="34" charset="0"/>
              </a:rPr>
              <a:t>tính</a:t>
            </a:r>
            <a:r>
              <a:rPr lang="en-US" dirty="0">
                <a:latin typeface="Arial" panose="020B0604020202020204" pitchFamily="34" charset="0"/>
              </a:rPr>
              <a:t> </a:t>
            </a:r>
            <a:r>
              <a:rPr lang="en-US" dirty="0" err="1">
                <a:latin typeface="Arial" panose="020B0604020202020204" pitchFamily="34" charset="0"/>
              </a:rPr>
              <a:t>của</a:t>
            </a:r>
            <a:r>
              <a:rPr lang="en-US" dirty="0">
                <a:latin typeface="Arial" panose="020B0604020202020204" pitchFamily="34" charset="0"/>
              </a:rPr>
              <a:t> </a:t>
            </a:r>
            <a:r>
              <a:rPr lang="en-US" dirty="0" err="1">
                <a:latin typeface="Arial" panose="020B0604020202020204" pitchFamily="34" charset="0"/>
              </a:rPr>
              <a:t>chúng</a:t>
            </a:r>
            <a:r>
              <a:rPr lang="en-US" dirty="0">
                <a:latin typeface="Arial" panose="020B0604020202020204" pitchFamily="34" charset="0"/>
              </a:rPr>
              <a:t> </a:t>
            </a:r>
            <a:r>
              <a:rPr lang="en-US" dirty="0" err="1">
                <a:latin typeface="Arial" panose="020B0604020202020204" pitchFamily="34" charset="0"/>
              </a:rPr>
              <a:t>và</a:t>
            </a:r>
            <a:r>
              <a:rPr lang="en-US" dirty="0">
                <a:latin typeface="Arial" panose="020B0604020202020204" pitchFamily="34" charset="0"/>
              </a:rPr>
              <a:t> </a:t>
            </a:r>
            <a:r>
              <a:rPr lang="en-US" dirty="0" err="1">
                <a:latin typeface="Arial" panose="020B0604020202020204" pitchFamily="34" charset="0"/>
              </a:rPr>
              <a:t>mối</a:t>
            </a:r>
            <a:r>
              <a:rPr lang="en-US" dirty="0">
                <a:latin typeface="Arial" panose="020B0604020202020204" pitchFamily="34" charset="0"/>
              </a:rPr>
              <a:t> </a:t>
            </a:r>
            <a:r>
              <a:rPr lang="en-US" dirty="0" err="1">
                <a:latin typeface="Arial" panose="020B0604020202020204" pitchFamily="34" charset="0"/>
              </a:rPr>
              <a:t>quan</a:t>
            </a:r>
            <a:r>
              <a:rPr lang="en-US" dirty="0">
                <a:latin typeface="Arial" panose="020B0604020202020204" pitchFamily="34" charset="0"/>
              </a:rPr>
              <a:t> </a:t>
            </a:r>
            <a:r>
              <a:rPr lang="en-US" dirty="0" err="1">
                <a:latin typeface="Arial" panose="020B0604020202020204" pitchFamily="34" charset="0"/>
              </a:rPr>
              <a:t>hệ</a:t>
            </a:r>
            <a:r>
              <a:rPr lang="en-US" dirty="0">
                <a:latin typeface="Arial" panose="020B0604020202020204" pitchFamily="34" charset="0"/>
              </a:rPr>
              <a:t> </a:t>
            </a:r>
            <a:r>
              <a:rPr lang="en-US" dirty="0" err="1">
                <a:latin typeface="Arial" panose="020B0604020202020204" pitchFamily="34" charset="0"/>
              </a:rPr>
              <a:t>giữa</a:t>
            </a:r>
            <a:r>
              <a:rPr lang="en-US" dirty="0">
                <a:latin typeface="Arial" panose="020B0604020202020204" pitchFamily="34" charset="0"/>
              </a:rPr>
              <a:t> </a:t>
            </a:r>
            <a:r>
              <a:rPr lang="en-US" dirty="0" err="1">
                <a:latin typeface="Arial" panose="020B0604020202020204" pitchFamily="34" charset="0"/>
              </a:rPr>
              <a:t>chúng</a:t>
            </a:r>
            <a:endParaRPr lang="en-US" dirty="0">
              <a:latin typeface="Arial" panose="020B0604020202020204" pitchFamily="34" charset="0"/>
            </a:endParaRPr>
          </a:p>
          <a:p>
            <a:r>
              <a:rPr lang="en-US" dirty="0" err="1">
                <a:latin typeface="Arial" panose="020B0604020202020204" pitchFamily="34" charset="0"/>
              </a:rPr>
              <a:t>Ký</a:t>
            </a:r>
            <a:r>
              <a:rPr lang="en-US" dirty="0">
                <a:latin typeface="Arial" panose="020B0604020202020204" pitchFamily="34" charset="0"/>
              </a:rPr>
              <a:t> </a:t>
            </a:r>
            <a:r>
              <a:rPr lang="en-US" dirty="0" err="1">
                <a:latin typeface="Arial" panose="020B0604020202020204" pitchFamily="34" charset="0"/>
              </a:rPr>
              <a:t>hiệu</a:t>
            </a:r>
            <a:r>
              <a:rPr lang="en-US" dirty="0">
                <a:latin typeface="Arial" panose="020B0604020202020204" pitchFamily="34" charset="0"/>
              </a:rPr>
              <a:t>:</a:t>
            </a:r>
          </a:p>
          <a:p>
            <a:endParaRPr lang="en-US" dirty="0">
              <a:latin typeface="Arial" panose="020B0604020202020204" pitchFamily="34" charset="0"/>
            </a:endParaRPr>
          </a:p>
          <a:p>
            <a:endParaRPr lang="en-US" dirty="0"/>
          </a:p>
        </p:txBody>
      </p:sp>
      <p:sp>
        <p:nvSpPr>
          <p:cNvPr id="4" name="Rectangle 3">
            <a:extLst>
              <a:ext uri="{FF2B5EF4-FFF2-40B4-BE49-F238E27FC236}">
                <a16:creationId xmlns:a16="http://schemas.microsoft.com/office/drawing/2014/main" id="{53A3C730-0ACE-82A0-CB15-ACA7C2A06B49}"/>
              </a:ext>
            </a:extLst>
          </p:cNvPr>
          <p:cNvSpPr/>
          <p:nvPr/>
        </p:nvSpPr>
        <p:spPr>
          <a:xfrm>
            <a:off x="2058570" y="4119802"/>
            <a:ext cx="1293060" cy="763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5" name="Oval 4">
            <a:extLst>
              <a:ext uri="{FF2B5EF4-FFF2-40B4-BE49-F238E27FC236}">
                <a16:creationId xmlns:a16="http://schemas.microsoft.com/office/drawing/2014/main" id="{623F443B-14AF-3E2A-9B46-8648DD06CC98}"/>
              </a:ext>
            </a:extLst>
          </p:cNvPr>
          <p:cNvSpPr/>
          <p:nvPr/>
        </p:nvSpPr>
        <p:spPr>
          <a:xfrm>
            <a:off x="4409765" y="4119802"/>
            <a:ext cx="1524000" cy="763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a:t>
            </a:r>
          </a:p>
        </p:txBody>
      </p:sp>
      <p:sp>
        <p:nvSpPr>
          <p:cNvPr id="6" name="Rectangle 5">
            <a:extLst>
              <a:ext uri="{FF2B5EF4-FFF2-40B4-BE49-F238E27FC236}">
                <a16:creationId xmlns:a16="http://schemas.microsoft.com/office/drawing/2014/main" id="{BE7BE90D-FF6E-2D7B-F866-AEB523956B21}"/>
              </a:ext>
            </a:extLst>
          </p:cNvPr>
          <p:cNvSpPr/>
          <p:nvPr/>
        </p:nvSpPr>
        <p:spPr>
          <a:xfrm rot="18857543">
            <a:off x="7193716" y="4144197"/>
            <a:ext cx="954788" cy="966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8D01DD1-9596-CD7E-8AAD-B99122194A16}"/>
              </a:ext>
            </a:extLst>
          </p:cNvPr>
          <p:cNvSpPr txBox="1"/>
          <p:nvPr/>
        </p:nvSpPr>
        <p:spPr>
          <a:xfrm>
            <a:off x="7185267" y="4298507"/>
            <a:ext cx="971686" cy="584775"/>
          </a:xfrm>
          <a:prstGeom prst="rect">
            <a:avLst/>
          </a:prstGeom>
          <a:noFill/>
        </p:spPr>
        <p:txBody>
          <a:bodyPr wrap="square" rtlCol="0">
            <a:spAutoFit/>
          </a:bodyPr>
          <a:lstStyle/>
          <a:p>
            <a:pPr algn="ctr"/>
            <a:r>
              <a:rPr lang="en-US" sz="1600" dirty="0" err="1">
                <a:solidFill>
                  <a:schemeClr val="bg1"/>
                </a:solidFill>
              </a:rPr>
              <a:t>Mối</a:t>
            </a:r>
            <a:endParaRPr lang="en-US" sz="1600" dirty="0">
              <a:solidFill>
                <a:schemeClr val="bg1"/>
              </a:solidFill>
            </a:endParaRPr>
          </a:p>
          <a:p>
            <a:pPr algn="ctr"/>
            <a:r>
              <a:rPr lang="en-US" sz="1600" dirty="0" err="1">
                <a:solidFill>
                  <a:schemeClr val="bg1"/>
                </a:solidFill>
              </a:rPr>
              <a:t>quan</a:t>
            </a:r>
            <a:r>
              <a:rPr lang="en-US" sz="1600" dirty="0">
                <a:solidFill>
                  <a:schemeClr val="bg1"/>
                </a:solidFill>
              </a:rPr>
              <a:t> </a:t>
            </a:r>
            <a:r>
              <a:rPr lang="en-US" sz="1600" dirty="0" err="1">
                <a:solidFill>
                  <a:schemeClr val="bg1"/>
                </a:solidFill>
              </a:rPr>
              <a:t>hệ</a:t>
            </a:r>
            <a:endParaRPr lang="en-US" sz="1600" dirty="0">
              <a:solidFill>
                <a:schemeClr val="bg1"/>
              </a:solidFill>
            </a:endParaRPr>
          </a:p>
        </p:txBody>
      </p:sp>
    </p:spTree>
    <p:extLst>
      <p:ext uri="{BB962C8B-B14F-4D97-AF65-F5344CB8AC3E}">
        <p14:creationId xmlns:p14="http://schemas.microsoft.com/office/powerpoint/2010/main" val="4086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2355-4C88-C055-8A2F-01F775F7D132}"/>
              </a:ext>
            </a:extLst>
          </p:cNvPr>
          <p:cNvSpPr>
            <a:spLocks noGrp="1"/>
          </p:cNvSpPr>
          <p:nvPr>
            <p:ph type="title"/>
          </p:nvPr>
        </p:nvSpPr>
        <p:spPr/>
        <p:txBody>
          <a:bodyPr/>
          <a:lstStyle/>
          <a:p>
            <a:r>
              <a:rPr lang="en-US" dirty="0" err="1"/>
              <a:t>Các</a:t>
            </a:r>
            <a:r>
              <a:rPr lang="en-US" dirty="0"/>
              <a:t> </a:t>
            </a:r>
            <a:r>
              <a:rPr lang="en-US" dirty="0" err="1"/>
              <a:t>mối</a:t>
            </a:r>
            <a:r>
              <a:rPr lang="en-US" dirty="0"/>
              <a:t> </a:t>
            </a:r>
            <a:r>
              <a:rPr lang="en-US" dirty="0" err="1"/>
              <a:t>quan</a:t>
            </a:r>
            <a:r>
              <a:rPr lang="en-US" dirty="0"/>
              <a:t> </a:t>
            </a:r>
            <a:r>
              <a:rPr lang="en-US"/>
              <a:t>hệ</a:t>
            </a:r>
            <a:endParaRPr lang="en-US" dirty="0"/>
          </a:p>
        </p:txBody>
      </p:sp>
      <p:pic>
        <p:nvPicPr>
          <p:cNvPr id="5" name="Content Placeholder 4">
            <a:extLst>
              <a:ext uri="{FF2B5EF4-FFF2-40B4-BE49-F238E27FC236}">
                <a16:creationId xmlns:a16="http://schemas.microsoft.com/office/drawing/2014/main" id="{C929D6DE-8C78-42A3-B89E-4538A652DCEA}"/>
              </a:ext>
            </a:extLst>
          </p:cNvPr>
          <p:cNvPicPr>
            <a:picLocks noGrp="1" noChangeAspect="1"/>
          </p:cNvPicPr>
          <p:nvPr>
            <p:ph idx="1"/>
          </p:nvPr>
        </p:nvPicPr>
        <p:blipFill>
          <a:blip r:embed="rId2"/>
          <a:stretch>
            <a:fillRect/>
          </a:stretch>
        </p:blipFill>
        <p:spPr>
          <a:xfrm>
            <a:off x="1517737" y="1321496"/>
            <a:ext cx="9156526" cy="5536504"/>
          </a:xfrm>
        </p:spPr>
      </p:pic>
    </p:spTree>
    <p:extLst>
      <p:ext uri="{BB962C8B-B14F-4D97-AF65-F5344CB8AC3E}">
        <p14:creationId xmlns:p14="http://schemas.microsoft.com/office/powerpoint/2010/main" val="226103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C83E9C-8AEE-90DD-6816-F4C42600B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152" y="0"/>
            <a:ext cx="86236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7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A32-880B-D9E1-C906-1AB795295323}"/>
              </a:ext>
            </a:extLst>
          </p:cNvPr>
          <p:cNvSpPr>
            <a:spLocks noGrp="1"/>
          </p:cNvSpPr>
          <p:nvPr>
            <p:ph type="title"/>
          </p:nvPr>
        </p:nvSpPr>
        <p:spPr/>
        <p:txBody>
          <a:bodyPr/>
          <a:lstStyle/>
          <a:p>
            <a:r>
              <a:rPr lang="en-US" dirty="0" err="1"/>
              <a:t>Một</a:t>
            </a:r>
            <a:r>
              <a:rPr lang="en-US" dirty="0"/>
              <a:t> </a:t>
            </a:r>
            <a:r>
              <a:rPr lang="en-US" dirty="0" err="1"/>
              <a:t>vài</a:t>
            </a:r>
            <a:r>
              <a:rPr lang="en-US" dirty="0"/>
              <a:t> </a:t>
            </a:r>
            <a:r>
              <a:rPr lang="en-US" dirty="0" err="1"/>
              <a:t>lưu</a:t>
            </a:r>
            <a:r>
              <a:rPr lang="en-US" dirty="0"/>
              <a:t> ý</a:t>
            </a:r>
          </a:p>
        </p:txBody>
      </p:sp>
      <p:sp>
        <p:nvSpPr>
          <p:cNvPr id="3" name="Content Placeholder 2">
            <a:extLst>
              <a:ext uri="{FF2B5EF4-FFF2-40B4-BE49-F238E27FC236}">
                <a16:creationId xmlns:a16="http://schemas.microsoft.com/office/drawing/2014/main" id="{5331D515-B43F-CE33-E7E1-EEDDCDE5EA08}"/>
              </a:ext>
            </a:extLst>
          </p:cNvPr>
          <p:cNvSpPr>
            <a:spLocks noGrp="1"/>
          </p:cNvSpPr>
          <p:nvPr>
            <p:ph idx="1"/>
          </p:nvPr>
        </p:nvSpPr>
        <p:spPr>
          <a:xfrm>
            <a:off x="838200" y="1825625"/>
            <a:ext cx="4289981" cy="4351338"/>
          </a:xfrm>
        </p:spPr>
        <p:txBody>
          <a:bodyPr/>
          <a:lstStyle/>
          <a:p>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vi-VN" b="0" i="0" dirty="0">
                <a:solidFill>
                  <a:srgbClr val="1B1B1B"/>
                </a:solidFill>
                <a:effectLst/>
                <a:latin typeface="Arial" panose="020B0604020202020204" pitchFamily="34" charset="0"/>
                <a:cs typeface="Arial" panose="020B0604020202020204" pitchFamily="34" charset="0"/>
              </a:rPr>
              <a:t>không thể tách nhỏ ra được</a:t>
            </a:r>
            <a:endParaRPr lang="en-US" b="0" i="0" dirty="0">
              <a:solidFill>
                <a:srgbClr val="1B1B1B"/>
              </a:solidFill>
              <a:effectLst/>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vi-VN" b="0" i="0" dirty="0">
                <a:solidFill>
                  <a:srgbClr val="1B1B1B"/>
                </a:solidFill>
                <a:effectLst/>
                <a:latin typeface="Arial" panose="020B0604020202020204" pitchFamily="34" charset="0"/>
                <a:cs typeface="Arial" panose="020B0604020202020204" pitchFamily="34" charset="0"/>
              </a:rPr>
              <a:t>có thể tách ra thành các thành phần nhỏ hơn</a:t>
            </a:r>
            <a:r>
              <a:rPr lang="en-US" b="0" i="0" dirty="0">
                <a:solidFill>
                  <a:srgbClr val="1B1B1B"/>
                </a:solidFill>
                <a:effectLst/>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BBF9D5C-C639-C5E5-89C5-C72AE9F8EB0A}"/>
              </a:ext>
            </a:extLst>
          </p:cNvPr>
          <p:cNvPicPr>
            <a:picLocks noChangeAspect="1"/>
          </p:cNvPicPr>
          <p:nvPr/>
        </p:nvPicPr>
        <p:blipFill>
          <a:blip r:embed="rId2"/>
          <a:stretch>
            <a:fillRect/>
          </a:stretch>
        </p:blipFill>
        <p:spPr>
          <a:xfrm>
            <a:off x="4933278" y="1083501"/>
            <a:ext cx="7258722" cy="4690998"/>
          </a:xfrm>
          <a:prstGeom prst="rect">
            <a:avLst/>
          </a:prstGeom>
        </p:spPr>
      </p:pic>
    </p:spTree>
    <p:extLst>
      <p:ext uri="{BB962C8B-B14F-4D97-AF65-F5344CB8AC3E}">
        <p14:creationId xmlns:p14="http://schemas.microsoft.com/office/powerpoint/2010/main" val="402322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A32-880B-D9E1-C906-1AB795295323}"/>
              </a:ext>
            </a:extLst>
          </p:cNvPr>
          <p:cNvSpPr>
            <a:spLocks noGrp="1"/>
          </p:cNvSpPr>
          <p:nvPr>
            <p:ph type="title"/>
          </p:nvPr>
        </p:nvSpPr>
        <p:spPr/>
        <p:txBody>
          <a:bodyPr/>
          <a:lstStyle/>
          <a:p>
            <a:r>
              <a:rPr lang="en-US" dirty="0" err="1"/>
              <a:t>Một</a:t>
            </a:r>
            <a:r>
              <a:rPr lang="en-US" dirty="0"/>
              <a:t> </a:t>
            </a:r>
            <a:r>
              <a:rPr lang="en-US" dirty="0" err="1"/>
              <a:t>vài</a:t>
            </a:r>
            <a:r>
              <a:rPr lang="en-US" dirty="0"/>
              <a:t> </a:t>
            </a:r>
            <a:r>
              <a:rPr lang="en-US" dirty="0" err="1"/>
              <a:t>lưu</a:t>
            </a:r>
            <a:r>
              <a:rPr lang="en-US" dirty="0"/>
              <a:t> ý</a:t>
            </a:r>
          </a:p>
        </p:txBody>
      </p:sp>
      <p:sp>
        <p:nvSpPr>
          <p:cNvPr id="3" name="Content Placeholder 2">
            <a:extLst>
              <a:ext uri="{FF2B5EF4-FFF2-40B4-BE49-F238E27FC236}">
                <a16:creationId xmlns:a16="http://schemas.microsoft.com/office/drawing/2014/main" id="{5331D515-B43F-CE33-E7E1-EEDDCDE5EA08}"/>
              </a:ext>
            </a:extLst>
          </p:cNvPr>
          <p:cNvSpPr>
            <a:spLocks noGrp="1"/>
          </p:cNvSpPr>
          <p:nvPr>
            <p:ph idx="1"/>
          </p:nvPr>
        </p:nvSpPr>
        <p:spPr>
          <a:xfrm>
            <a:off x="838200" y="1825625"/>
            <a:ext cx="4535078" cy="4351338"/>
          </a:xfrm>
        </p:spPr>
        <p:txBody>
          <a:bodyPr/>
          <a:lstStyle/>
          <a:p>
            <a:r>
              <a:rPr lang="en-US" dirty="0" err="1">
                <a:cs typeface="Arial" panose="020B0604020202020204" pitchFamily="34" charset="0"/>
              </a:rPr>
              <a:t>Thuộc</a:t>
            </a:r>
            <a:r>
              <a:rPr lang="en-US" dirty="0">
                <a:cs typeface="Arial" panose="020B0604020202020204" pitchFamily="34" charset="0"/>
              </a:rPr>
              <a:t> </a:t>
            </a:r>
            <a:r>
              <a:rPr lang="en-US" dirty="0" err="1">
                <a:cs typeface="Arial" panose="020B0604020202020204" pitchFamily="34" charset="0"/>
              </a:rPr>
              <a:t>tính</a:t>
            </a:r>
            <a:r>
              <a:rPr lang="en-US" dirty="0">
                <a:cs typeface="Arial" panose="020B0604020202020204" pitchFamily="34" charset="0"/>
              </a:rPr>
              <a:t>: </a:t>
            </a:r>
          </a:p>
          <a:p>
            <a:pPr marL="0" indent="0">
              <a:buNone/>
            </a:pPr>
            <a:r>
              <a:rPr lang="en-US" dirty="0">
                <a:cs typeface="Arial" panose="020B0604020202020204" pitchFamily="34" charset="0"/>
              </a:rPr>
              <a:t>+ </a:t>
            </a:r>
            <a:r>
              <a:rPr lang="en-US" dirty="0" err="1">
                <a:cs typeface="Arial" panose="020B0604020202020204" pitchFamily="34" charset="0"/>
              </a:rPr>
              <a:t>Đơn</a:t>
            </a:r>
            <a:r>
              <a:rPr lang="en-US" dirty="0">
                <a:cs typeface="Arial" panose="020B0604020202020204" pitchFamily="34" charset="0"/>
              </a:rPr>
              <a:t> </a:t>
            </a:r>
            <a:r>
              <a:rPr lang="en-US" dirty="0" err="1">
                <a:cs typeface="Arial" panose="020B0604020202020204" pitchFamily="34" charset="0"/>
              </a:rPr>
              <a:t>trị</a:t>
            </a:r>
            <a:r>
              <a:rPr lang="en-US" dirty="0">
                <a:cs typeface="Arial" panose="020B0604020202020204" pitchFamily="34" charset="0"/>
              </a:rPr>
              <a:t>: </a:t>
            </a:r>
            <a:r>
              <a:rPr lang="en-US" b="0" i="0" dirty="0" err="1">
                <a:effectLst/>
                <a:cs typeface="Arial" panose="020B0604020202020204" pitchFamily="34" charset="0"/>
              </a:rPr>
              <a:t>mỗi</a:t>
            </a:r>
            <a:r>
              <a:rPr lang="en-US" b="0" i="0" dirty="0">
                <a:effectLst/>
                <a:cs typeface="Arial" panose="020B0604020202020204" pitchFamily="34" charset="0"/>
              </a:rPr>
              <a:t> </a:t>
            </a:r>
            <a:r>
              <a:rPr lang="en-US" b="0" i="0" dirty="0" err="1">
                <a:effectLst/>
                <a:cs typeface="Arial" panose="020B0604020202020204" pitchFamily="34" charset="0"/>
              </a:rPr>
              <a:t>thể</a:t>
            </a:r>
            <a:r>
              <a:rPr lang="en-US" b="0" i="0" dirty="0">
                <a:effectLst/>
                <a:cs typeface="Arial" panose="020B0604020202020204" pitchFamily="34" charset="0"/>
              </a:rPr>
              <a:t> </a:t>
            </a:r>
            <a:r>
              <a:rPr lang="en-US" b="0" i="0" dirty="0" err="1">
                <a:effectLst/>
                <a:cs typeface="Arial" panose="020B0604020202020204" pitchFamily="34" charset="0"/>
              </a:rPr>
              <a:t>hiện</a:t>
            </a:r>
            <a:r>
              <a:rPr lang="en-US" b="0" i="0" dirty="0">
                <a:effectLst/>
                <a:cs typeface="Arial" panose="020B0604020202020204" pitchFamily="34" charset="0"/>
              </a:rPr>
              <a:t> </a:t>
            </a:r>
            <a:r>
              <a:rPr lang="en-US" b="0" i="0" dirty="0" err="1">
                <a:effectLst/>
                <a:cs typeface="Arial" panose="020B0604020202020204" pitchFamily="34" charset="0"/>
              </a:rPr>
              <a:t>của</a:t>
            </a:r>
            <a:r>
              <a:rPr lang="en-US" b="0" i="0" dirty="0">
                <a:effectLst/>
                <a:cs typeface="Arial" panose="020B0604020202020204" pitchFamily="34" charset="0"/>
              </a:rPr>
              <a:t> </a:t>
            </a:r>
            <a:r>
              <a:rPr lang="en-US" b="0" i="0" dirty="0" err="1">
                <a:effectLst/>
                <a:cs typeface="Arial" panose="020B0604020202020204" pitchFamily="34" charset="0"/>
              </a:rPr>
              <a:t>một</a:t>
            </a:r>
            <a:r>
              <a:rPr lang="en-US" b="0" i="0" dirty="0">
                <a:effectLst/>
                <a:cs typeface="Arial" panose="020B0604020202020204" pitchFamily="34" charset="0"/>
              </a:rPr>
              <a:t> </a:t>
            </a:r>
            <a:r>
              <a:rPr lang="en-US" b="0" i="0" dirty="0" err="1">
                <a:effectLst/>
                <a:cs typeface="Arial" panose="020B0604020202020204" pitchFamily="34" charset="0"/>
              </a:rPr>
              <a:t>thực</a:t>
            </a:r>
            <a:r>
              <a:rPr lang="en-US" b="0" i="0" dirty="0">
                <a:effectLst/>
                <a:cs typeface="Arial" panose="020B0604020202020204" pitchFamily="34" charset="0"/>
              </a:rPr>
              <a:t> </a:t>
            </a:r>
            <a:r>
              <a:rPr lang="en-US" b="0" i="0" dirty="0" err="1">
                <a:effectLst/>
                <a:cs typeface="Arial" panose="020B0604020202020204" pitchFamily="34" charset="0"/>
              </a:rPr>
              <a:t>thể</a:t>
            </a:r>
            <a:r>
              <a:rPr lang="en-US" b="0" i="0" dirty="0">
                <a:effectLst/>
                <a:cs typeface="Arial" panose="020B0604020202020204" pitchFamily="34" charset="0"/>
              </a:rPr>
              <a:t> </a:t>
            </a:r>
            <a:r>
              <a:rPr lang="en-US" b="0" i="0" dirty="0" err="1">
                <a:effectLst/>
                <a:cs typeface="Arial" panose="020B0604020202020204" pitchFamily="34" charset="0"/>
              </a:rPr>
              <a:t>chỉ</a:t>
            </a:r>
            <a:r>
              <a:rPr lang="en-US" b="0" i="0" dirty="0">
                <a:effectLst/>
                <a:cs typeface="Arial" panose="020B0604020202020204" pitchFamily="34" charset="0"/>
              </a:rPr>
              <a:t> </a:t>
            </a:r>
            <a:r>
              <a:rPr lang="en-US" b="0" i="0" dirty="0" err="1">
                <a:effectLst/>
                <a:cs typeface="Arial" panose="020B0604020202020204" pitchFamily="34" charset="0"/>
              </a:rPr>
              <a:t>nhận</a:t>
            </a:r>
            <a:r>
              <a:rPr lang="en-US" b="0" i="0" dirty="0">
                <a:effectLst/>
                <a:cs typeface="Arial" panose="020B0604020202020204" pitchFamily="34" charset="0"/>
              </a:rPr>
              <a:t> </a:t>
            </a:r>
            <a:r>
              <a:rPr lang="en-US" b="0" i="0" dirty="0" err="1">
                <a:effectLst/>
                <a:cs typeface="Arial" panose="020B0604020202020204" pitchFamily="34" charset="0"/>
              </a:rPr>
              <a:t>một</a:t>
            </a:r>
            <a:r>
              <a:rPr lang="en-US" b="0" i="0" dirty="0">
                <a:effectLst/>
                <a:cs typeface="Arial" panose="020B0604020202020204" pitchFamily="34" charset="0"/>
              </a:rPr>
              <a:t> </a:t>
            </a:r>
            <a:r>
              <a:rPr lang="en-US" b="0" i="0" dirty="0" err="1">
                <a:effectLst/>
                <a:cs typeface="Arial" panose="020B0604020202020204" pitchFamily="34" charset="0"/>
              </a:rPr>
              <a:t>giá</a:t>
            </a:r>
            <a:r>
              <a:rPr lang="en-US" b="0" i="0" dirty="0">
                <a:effectLst/>
                <a:cs typeface="Arial" panose="020B0604020202020204" pitchFamily="34" charset="0"/>
              </a:rPr>
              <a:t> </a:t>
            </a:r>
            <a:r>
              <a:rPr lang="en-US" b="0" i="0" dirty="0" err="1">
                <a:effectLst/>
                <a:cs typeface="Arial" panose="020B0604020202020204" pitchFamily="34" charset="0"/>
              </a:rPr>
              <a:t>trị</a:t>
            </a:r>
            <a:r>
              <a:rPr lang="en-US" b="0" i="0" dirty="0">
                <a:effectLst/>
                <a:cs typeface="Arial" panose="020B0604020202020204" pitchFamily="34" charset="0"/>
              </a:rPr>
              <a:t> </a:t>
            </a:r>
            <a:r>
              <a:rPr lang="en-US" b="0" i="0" dirty="0" err="1">
                <a:effectLst/>
                <a:cs typeface="Arial" panose="020B0604020202020204" pitchFamily="34" charset="0"/>
              </a:rPr>
              <a:t>duy</a:t>
            </a:r>
            <a:r>
              <a:rPr lang="en-US" b="0" i="0" dirty="0">
                <a:effectLst/>
                <a:cs typeface="Arial" panose="020B0604020202020204" pitchFamily="34" charset="0"/>
              </a:rPr>
              <a:t> </a:t>
            </a:r>
            <a:r>
              <a:rPr lang="en-US" b="0" i="0" dirty="0" err="1">
                <a:effectLst/>
                <a:cs typeface="Arial" panose="020B0604020202020204" pitchFamily="34" charset="0"/>
              </a:rPr>
              <a:t>nhất</a:t>
            </a:r>
            <a:r>
              <a:rPr lang="en-US" b="0" i="0" dirty="0">
                <a:effectLst/>
                <a:cs typeface="Arial" panose="020B0604020202020204" pitchFamily="34" charset="0"/>
              </a:rPr>
              <a:t>.</a:t>
            </a:r>
            <a:endParaRPr lang="en-US" dirty="0">
              <a:cs typeface="Arial" panose="020B0604020202020204" pitchFamily="34" charset="0"/>
            </a:endParaRPr>
          </a:p>
          <a:p>
            <a:pPr marL="0" indent="0">
              <a:buNone/>
            </a:pPr>
            <a:r>
              <a:rPr lang="en-US" dirty="0">
                <a:cs typeface="Arial" panose="020B0604020202020204" pitchFamily="34" charset="0"/>
              </a:rPr>
              <a:t>+ </a:t>
            </a:r>
            <a:r>
              <a:rPr lang="en-US" dirty="0" err="1">
                <a:cs typeface="Arial" panose="020B0604020202020204" pitchFamily="34" charset="0"/>
              </a:rPr>
              <a:t>Đa</a:t>
            </a:r>
            <a:r>
              <a:rPr lang="en-US" dirty="0">
                <a:cs typeface="Arial" panose="020B0604020202020204" pitchFamily="34" charset="0"/>
              </a:rPr>
              <a:t> </a:t>
            </a:r>
            <a:r>
              <a:rPr lang="en-US" dirty="0" err="1">
                <a:cs typeface="Arial" panose="020B0604020202020204" pitchFamily="34" charset="0"/>
              </a:rPr>
              <a:t>trị</a:t>
            </a:r>
            <a:r>
              <a:rPr lang="en-US" dirty="0">
                <a:cs typeface="Arial" panose="020B0604020202020204" pitchFamily="34" charset="0"/>
              </a:rPr>
              <a:t>: </a:t>
            </a:r>
            <a:r>
              <a:rPr lang="vi-VN" b="0" i="0" dirty="0">
                <a:effectLst/>
                <a:cs typeface="Arial" panose="020B0604020202020204" pitchFamily="34" charset="0"/>
              </a:rPr>
              <a:t>có thể </a:t>
            </a:r>
            <a:r>
              <a:rPr lang="en-US" b="0" i="0" dirty="0" err="1">
                <a:effectLst/>
                <a:cs typeface="Arial" panose="020B0604020202020204" pitchFamily="34" charset="0"/>
              </a:rPr>
              <a:t>nhận</a:t>
            </a:r>
            <a:r>
              <a:rPr lang="en-US" b="0" i="0" dirty="0">
                <a:effectLst/>
                <a:cs typeface="Arial" panose="020B0604020202020204" pitchFamily="34" charset="0"/>
              </a:rPr>
              <a:t> </a:t>
            </a:r>
            <a:r>
              <a:rPr lang="en-US" b="0" i="0" dirty="0" err="1">
                <a:effectLst/>
                <a:cs typeface="Arial" panose="020B0604020202020204" pitchFamily="34" charset="0"/>
              </a:rPr>
              <a:t>nhiều</a:t>
            </a:r>
            <a:r>
              <a:rPr lang="en-US" b="0" i="0" dirty="0">
                <a:effectLst/>
                <a:cs typeface="Arial" panose="020B0604020202020204" pitchFamily="34" charset="0"/>
              </a:rPr>
              <a:t> </a:t>
            </a:r>
            <a:r>
              <a:rPr lang="en-US" b="0" i="0" dirty="0" err="1">
                <a:effectLst/>
                <a:cs typeface="Arial" panose="020B0604020202020204" pitchFamily="34" charset="0"/>
              </a:rPr>
              <a:t>hơn</a:t>
            </a:r>
            <a:r>
              <a:rPr lang="en-US" b="0" i="0" dirty="0">
                <a:effectLst/>
                <a:cs typeface="Arial" panose="020B0604020202020204" pitchFamily="34" charset="0"/>
              </a:rPr>
              <a:t> </a:t>
            </a:r>
            <a:r>
              <a:rPr lang="en-US" b="0" i="0" dirty="0" err="1">
                <a:effectLst/>
                <a:cs typeface="Arial" panose="020B0604020202020204" pitchFamily="34" charset="0"/>
              </a:rPr>
              <a:t>một</a:t>
            </a:r>
            <a:r>
              <a:rPr lang="en-US" b="0" i="0" dirty="0">
                <a:effectLst/>
                <a:cs typeface="Arial" panose="020B0604020202020204" pitchFamily="34" charset="0"/>
              </a:rPr>
              <a:t> </a:t>
            </a:r>
            <a:r>
              <a:rPr lang="en-US" b="0" i="0" dirty="0" err="1">
                <a:effectLst/>
                <a:cs typeface="Arial" panose="020B0604020202020204" pitchFamily="34" charset="0"/>
              </a:rPr>
              <a:t>giá</a:t>
            </a:r>
            <a:r>
              <a:rPr lang="en-US" b="0" i="0" dirty="0">
                <a:effectLst/>
                <a:cs typeface="Arial" panose="020B0604020202020204" pitchFamily="34" charset="0"/>
              </a:rPr>
              <a:t> </a:t>
            </a:r>
            <a:r>
              <a:rPr lang="en-US" b="0" i="0" dirty="0" err="1">
                <a:effectLst/>
                <a:cs typeface="Arial" panose="020B0604020202020204" pitchFamily="34" charset="0"/>
              </a:rPr>
              <a:t>trị</a:t>
            </a:r>
            <a:endParaRPr lang="en-US" b="0" i="0" dirty="0">
              <a:effectLst/>
              <a:cs typeface="Arial" panose="020B0604020202020204" pitchFamily="34" charset="0"/>
            </a:endParaRPr>
          </a:p>
          <a:p>
            <a:pPr marL="0" indent="0">
              <a:buNone/>
            </a:pPr>
            <a:r>
              <a:rPr lang="en-US" dirty="0">
                <a:cs typeface="Arial" panose="020B0604020202020204" pitchFamily="34" charset="0"/>
              </a:rPr>
              <a:t>+ </a:t>
            </a:r>
            <a:r>
              <a:rPr lang="en-US" dirty="0" err="1">
                <a:cs typeface="Arial" panose="020B0604020202020204" pitchFamily="34" charset="0"/>
              </a:rPr>
              <a:t>Dẫn</a:t>
            </a:r>
            <a:r>
              <a:rPr lang="en-US" dirty="0">
                <a:cs typeface="Arial" panose="020B0604020202020204" pitchFamily="34" charset="0"/>
              </a:rPr>
              <a:t> </a:t>
            </a:r>
            <a:r>
              <a:rPr lang="en-US" dirty="0" err="1">
                <a:cs typeface="Arial" panose="020B0604020202020204" pitchFamily="34" charset="0"/>
              </a:rPr>
              <a:t>xuất</a:t>
            </a:r>
            <a:r>
              <a:rPr lang="en-US" dirty="0">
                <a:cs typeface="Arial" panose="020B0604020202020204" pitchFamily="34" charset="0"/>
              </a:rPr>
              <a:t>: </a:t>
            </a:r>
            <a:r>
              <a:rPr lang="en-US" dirty="0" err="1">
                <a:cs typeface="Arial" panose="020B0604020202020204" pitchFamily="34" charset="0"/>
              </a:rPr>
              <a:t>là</a:t>
            </a:r>
            <a:r>
              <a:rPr lang="en-US" dirty="0">
                <a:cs typeface="Arial" panose="020B0604020202020204" pitchFamily="34" charset="0"/>
              </a:rPr>
              <a:t> </a:t>
            </a:r>
            <a:r>
              <a:rPr lang="en-US" dirty="0" err="1">
                <a:cs typeface="Arial" panose="020B0604020202020204" pitchFamily="34" charset="0"/>
              </a:rPr>
              <a:t>thuộc</a:t>
            </a:r>
            <a:r>
              <a:rPr lang="en-US" dirty="0">
                <a:cs typeface="Arial" panose="020B0604020202020204" pitchFamily="34" charset="0"/>
              </a:rPr>
              <a:t> </a:t>
            </a:r>
            <a:r>
              <a:rPr lang="en-US" dirty="0" err="1">
                <a:cs typeface="Arial" panose="020B0604020202020204" pitchFamily="34" charset="0"/>
              </a:rPr>
              <a:t>tính</a:t>
            </a:r>
            <a:r>
              <a:rPr lang="en-US" dirty="0">
                <a:cs typeface="Arial" panose="020B0604020202020204" pitchFamily="34" charset="0"/>
              </a:rPr>
              <a:t> </a:t>
            </a:r>
            <a:r>
              <a:rPr lang="en-US" dirty="0" err="1">
                <a:cs typeface="Arial" panose="020B0604020202020204" pitchFamily="34" charset="0"/>
              </a:rPr>
              <a:t>mà</a:t>
            </a:r>
            <a:r>
              <a:rPr lang="en-US" dirty="0">
                <a:cs typeface="Arial" panose="020B0604020202020204" pitchFamily="34" charset="0"/>
              </a:rPr>
              <a:t> </a:t>
            </a:r>
            <a:r>
              <a:rPr lang="en-US" dirty="0" err="1">
                <a:cs typeface="Arial" panose="020B0604020202020204" pitchFamily="34" charset="0"/>
              </a:rPr>
              <a:t>dựa</a:t>
            </a:r>
            <a:r>
              <a:rPr lang="en-US" dirty="0">
                <a:cs typeface="Arial" panose="020B0604020202020204" pitchFamily="34" charset="0"/>
              </a:rPr>
              <a:t> </a:t>
            </a:r>
            <a:r>
              <a:rPr lang="en-US" dirty="0" err="1">
                <a:cs typeface="Arial" panose="020B0604020202020204" pitchFamily="34" charset="0"/>
              </a:rPr>
              <a:t>vào</a:t>
            </a:r>
            <a:r>
              <a:rPr lang="en-US" dirty="0">
                <a:cs typeface="Arial" panose="020B0604020202020204" pitchFamily="34" charset="0"/>
              </a:rPr>
              <a:t> </a:t>
            </a:r>
            <a:r>
              <a:rPr lang="en-US" dirty="0" err="1">
                <a:cs typeface="Arial" panose="020B0604020202020204" pitchFamily="34" charset="0"/>
              </a:rPr>
              <a:t>đó</a:t>
            </a:r>
            <a:r>
              <a:rPr lang="en-US" dirty="0">
                <a:cs typeface="Arial" panose="020B0604020202020204" pitchFamily="34" charset="0"/>
              </a:rPr>
              <a:t> </a:t>
            </a:r>
            <a:r>
              <a:rPr lang="en-US" dirty="0" err="1">
                <a:cs typeface="Arial" panose="020B0604020202020204" pitchFamily="34" charset="0"/>
              </a:rPr>
              <a:t>có</a:t>
            </a:r>
            <a:r>
              <a:rPr lang="en-US" dirty="0">
                <a:cs typeface="Arial" panose="020B0604020202020204" pitchFamily="34" charset="0"/>
              </a:rPr>
              <a:t> </a:t>
            </a:r>
            <a:r>
              <a:rPr lang="en-US" dirty="0" err="1">
                <a:cs typeface="Arial" panose="020B0604020202020204" pitchFamily="34" charset="0"/>
              </a:rPr>
              <a:t>thể</a:t>
            </a:r>
            <a:r>
              <a:rPr lang="en-US" dirty="0">
                <a:cs typeface="Arial" panose="020B0604020202020204" pitchFamily="34" charset="0"/>
              </a:rPr>
              <a:t> </a:t>
            </a:r>
            <a:r>
              <a:rPr lang="en-US" dirty="0" err="1">
                <a:cs typeface="Arial" panose="020B0604020202020204" pitchFamily="34" charset="0"/>
              </a:rPr>
              <a:t>suy</a:t>
            </a:r>
            <a:r>
              <a:rPr lang="en-US" dirty="0">
                <a:cs typeface="Arial" panose="020B0604020202020204" pitchFamily="34" charset="0"/>
              </a:rPr>
              <a:t> </a:t>
            </a:r>
            <a:r>
              <a:rPr lang="en-US" dirty="0" err="1">
                <a:cs typeface="Arial" panose="020B0604020202020204" pitchFamily="34" charset="0"/>
              </a:rPr>
              <a:t>ra</a:t>
            </a:r>
            <a:r>
              <a:rPr lang="en-US" dirty="0">
                <a:cs typeface="Arial" panose="020B0604020202020204" pitchFamily="34" charset="0"/>
              </a:rPr>
              <a:t> </a:t>
            </a:r>
          </a:p>
        </p:txBody>
      </p:sp>
      <p:pic>
        <p:nvPicPr>
          <p:cNvPr id="4100" name="Picture 4" descr="Không có mô tả.">
            <a:extLst>
              <a:ext uri="{FF2B5EF4-FFF2-40B4-BE49-F238E27FC236}">
                <a16:creationId xmlns:a16="http://schemas.microsoft.com/office/drawing/2014/main" id="{FAA5FC2E-3123-3C8B-A5C5-383F8F0CF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041" y="1581377"/>
            <a:ext cx="7118959" cy="372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0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ity Relationship Diagram (ERD) - What is an ER Diagram?">
            <a:extLst>
              <a:ext uri="{FF2B5EF4-FFF2-40B4-BE49-F238E27FC236}">
                <a16:creationId xmlns:a16="http://schemas.microsoft.com/office/drawing/2014/main" id="{17729341-02BF-21CF-35E2-83B0622FF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452" y="0"/>
            <a:ext cx="95510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7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1386-5897-12CB-04B4-43B3DBD8D1F3}"/>
              </a:ext>
            </a:extLst>
          </p:cNvPr>
          <p:cNvSpPr>
            <a:spLocks noGrp="1"/>
          </p:cNvSpPr>
          <p:nvPr>
            <p:ph type="title"/>
          </p:nvPr>
        </p:nvSpPr>
        <p:spPr>
          <a:xfrm>
            <a:off x="838200" y="321284"/>
            <a:ext cx="10515600" cy="1325563"/>
          </a:xfrm>
          <a:solidFill>
            <a:schemeClr val="accent1">
              <a:lumMod val="20000"/>
              <a:lumOff val="80000"/>
            </a:schemeClr>
          </a:solidFill>
        </p:spPr>
        <p:txBody>
          <a:bodyPr/>
          <a:lstStyle/>
          <a:p>
            <a:r>
              <a:rPr lang="en-US" dirty="0"/>
              <a:t>MySQL Architecture</a:t>
            </a:r>
          </a:p>
        </p:txBody>
      </p:sp>
      <p:pic>
        <p:nvPicPr>
          <p:cNvPr id="1026" name="Picture 2" descr="MySQL Architecture">
            <a:extLst>
              <a:ext uri="{FF2B5EF4-FFF2-40B4-BE49-F238E27FC236}">
                <a16:creationId xmlns:a16="http://schemas.microsoft.com/office/drawing/2014/main" id="{817B3E6B-706E-14D1-5E4B-93CF8C13A2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4795" y="1653110"/>
            <a:ext cx="9902410" cy="521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20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1386-5897-12CB-04B4-43B3DBD8D1F3}"/>
              </a:ext>
            </a:extLst>
          </p:cNvPr>
          <p:cNvSpPr>
            <a:spLocks noGrp="1"/>
          </p:cNvSpPr>
          <p:nvPr>
            <p:ph type="title"/>
          </p:nvPr>
        </p:nvSpPr>
        <p:spPr>
          <a:solidFill>
            <a:schemeClr val="accent1">
              <a:lumMod val="20000"/>
              <a:lumOff val="80000"/>
            </a:schemeClr>
          </a:solidFill>
        </p:spPr>
        <p:txBody>
          <a:bodyPr/>
          <a:lstStyle/>
          <a:p>
            <a:r>
              <a:rPr lang="en-US" dirty="0"/>
              <a:t>MySQL Architecture</a:t>
            </a:r>
          </a:p>
        </p:txBody>
      </p:sp>
      <p:sp>
        <p:nvSpPr>
          <p:cNvPr id="3" name="Content Placeholder 2">
            <a:extLst>
              <a:ext uri="{FF2B5EF4-FFF2-40B4-BE49-F238E27FC236}">
                <a16:creationId xmlns:a16="http://schemas.microsoft.com/office/drawing/2014/main" id="{CCAD0828-2B1B-9D9C-38D5-4CE6BB74CCE7}"/>
              </a:ext>
            </a:extLst>
          </p:cNvPr>
          <p:cNvSpPr>
            <a:spLocks noGrp="1"/>
          </p:cNvSpPr>
          <p:nvPr>
            <p:ph idx="1"/>
          </p:nvPr>
        </p:nvSpPr>
        <p:spPr/>
        <p:txBody>
          <a:bodyPr/>
          <a:lstStyle/>
          <a:p>
            <a:r>
              <a:rPr lang="en-US" dirty="0" err="1"/>
              <a:t>Là</a:t>
            </a:r>
            <a:r>
              <a:rPr lang="en-US" dirty="0"/>
              <a:t> </a:t>
            </a:r>
            <a:r>
              <a:rPr lang="en-US" dirty="0" err="1"/>
              <a:t>hệ</a:t>
            </a:r>
            <a:r>
              <a:rPr lang="en-US" dirty="0"/>
              <a:t> </a:t>
            </a:r>
            <a:r>
              <a:rPr lang="en-US" dirty="0" err="1"/>
              <a:t>thống</a:t>
            </a:r>
            <a:r>
              <a:rPr lang="en-US" dirty="0"/>
              <a:t> client – server:</a:t>
            </a:r>
          </a:p>
          <a:p>
            <a:pPr marL="0" indent="0">
              <a:buNone/>
            </a:pPr>
            <a:r>
              <a:rPr lang="en-US" dirty="0"/>
              <a:t>+ Client </a:t>
            </a:r>
            <a:r>
              <a:rPr lang="en-US" dirty="0" err="1"/>
              <a:t>là</a:t>
            </a:r>
            <a:r>
              <a:rPr lang="en-US" dirty="0"/>
              <a:t> </a:t>
            </a:r>
            <a:r>
              <a:rPr lang="vi-VN" b="0" i="0" dirty="0">
                <a:solidFill>
                  <a:srgbClr val="1B1B1B"/>
                </a:solidFill>
                <a:effectLst/>
                <a:latin typeface="Calibri" panose="020F0502020204030204" pitchFamily="34" charset="0"/>
                <a:cs typeface="Calibri" panose="020F0502020204030204" pitchFamily="34" charset="0"/>
              </a:rPr>
              <a:t>các ứng dụng kết nối tới Máy chủ cơ sở dữ liệu MySQL. </a:t>
            </a:r>
            <a:endParaRPr lang="en-US" b="0" i="0" dirty="0">
              <a:solidFill>
                <a:srgbClr val="1B1B1B"/>
              </a:solidFill>
              <a:effectLst/>
              <a:latin typeface="Calibri" panose="020F0502020204030204" pitchFamily="34" charset="0"/>
              <a:cs typeface="Calibri" panose="020F0502020204030204" pitchFamily="34" charset="0"/>
            </a:endParaRPr>
          </a:p>
          <a:p>
            <a:pPr marL="0" indent="0">
              <a:buNone/>
            </a:pPr>
            <a:r>
              <a:rPr lang="en-US" dirty="0">
                <a:solidFill>
                  <a:srgbClr val="1B1B1B"/>
                </a:solidFill>
                <a:latin typeface="Calibri" panose="020F0502020204030204" pitchFamily="34" charset="0"/>
                <a:cs typeface="Calibri" panose="020F0502020204030204" pitchFamily="34" charset="0"/>
              </a:rPr>
              <a:t>+ S</a:t>
            </a:r>
            <a:r>
              <a:rPr lang="vi-VN" b="0" i="0" dirty="0">
                <a:solidFill>
                  <a:srgbClr val="1B1B1B"/>
                </a:solidFill>
                <a:effectLst/>
                <a:latin typeface="Calibri" panose="020F0502020204030204" pitchFamily="34" charset="0"/>
                <a:cs typeface="Calibri" panose="020F0502020204030204" pitchFamily="34" charset="0"/>
              </a:rPr>
              <a:t>erver</a:t>
            </a:r>
            <a:r>
              <a:rPr lang="en-US" dirty="0">
                <a:solidFill>
                  <a:srgbClr val="1B1B1B"/>
                </a:solidFill>
                <a:latin typeface="Calibri" panose="020F0502020204030204" pitchFamily="34" charset="0"/>
                <a:cs typeface="Calibri" panose="020F0502020204030204" pitchFamily="34" charset="0"/>
              </a:rPr>
              <a:t> </a:t>
            </a:r>
            <a:r>
              <a:rPr lang="vi-VN" b="0" i="0" dirty="0">
                <a:solidFill>
                  <a:srgbClr val="1B1B1B"/>
                </a:solidFill>
                <a:effectLst/>
                <a:latin typeface="Calibri" panose="020F0502020204030204" pitchFamily="34" charset="0"/>
                <a:cs typeface="Calibri" panose="020F0502020204030204" pitchFamily="34" charset="0"/>
              </a:rPr>
              <a:t>là </a:t>
            </a:r>
            <a:r>
              <a:rPr lang="en-US" b="0" i="0" dirty="0">
                <a:solidFill>
                  <a:srgbClr val="1B1B1B"/>
                </a:solidFill>
                <a:effectLst/>
                <a:latin typeface="Calibri" panose="020F0502020204030204" pitchFamily="34" charset="0"/>
                <a:cs typeface="Calibri" panose="020F0502020204030204" pitchFamily="34" charset="0"/>
              </a:rPr>
              <a:t>m</a:t>
            </a:r>
            <a:r>
              <a:rPr lang="vi-VN" b="0" i="0" dirty="0">
                <a:solidFill>
                  <a:srgbClr val="1B1B1B"/>
                </a:solidFill>
                <a:effectLst/>
                <a:latin typeface="Calibri" panose="020F0502020204030204" pitchFamily="34" charset="0"/>
                <a:cs typeface="Calibri" panose="020F0502020204030204" pitchFamily="34" charset="0"/>
              </a:rPr>
              <a:t>áy chủ cơ sở dữ liệu MySQL</a:t>
            </a:r>
            <a:r>
              <a:rPr lang="en-US" b="0" i="0" dirty="0">
                <a:solidFill>
                  <a:srgbClr val="1B1B1B"/>
                </a:solidFill>
                <a:effectLst/>
                <a:latin typeface="Calibri" panose="020F0502020204030204" pitchFamily="34" charset="0"/>
                <a:cs typeface="Calibri" panose="020F0502020204030204" pitchFamily="34" charset="0"/>
              </a:rPr>
              <a:t>, </a:t>
            </a:r>
            <a:r>
              <a:rPr lang="en-US" b="0" i="0" dirty="0" err="1">
                <a:solidFill>
                  <a:srgbClr val="1B1B1B"/>
                </a:solidFill>
                <a:effectLst/>
                <a:latin typeface="Calibri" panose="020F0502020204030204" pitchFamily="34" charset="0"/>
                <a:cs typeface="Calibri" panose="020F0502020204030204" pitchFamily="34" charset="0"/>
              </a:rPr>
              <a:t>g</a:t>
            </a:r>
            <a:r>
              <a:rPr lang="en-US" dirty="0" err="1">
                <a:solidFill>
                  <a:srgbClr val="1B1B1B"/>
                </a:solidFill>
              </a:rPr>
              <a:t>ồm</a:t>
            </a:r>
            <a:r>
              <a:rPr lang="en-US" dirty="0">
                <a:solidFill>
                  <a:srgbClr val="1B1B1B"/>
                </a:solidFill>
              </a:rPr>
              <a:t> 3 layer </a:t>
            </a:r>
            <a:r>
              <a:rPr lang="en-US" dirty="0" err="1">
                <a:solidFill>
                  <a:srgbClr val="1B1B1B"/>
                </a:solidFill>
              </a:rPr>
              <a:t>chính</a:t>
            </a:r>
            <a:r>
              <a:rPr lang="en-US" dirty="0">
                <a:solidFill>
                  <a:srgbClr val="1B1B1B"/>
                </a:solidFill>
              </a:rPr>
              <a:t>: utility layer, SQL layer, s</a:t>
            </a:r>
            <a:r>
              <a:rPr lang="en-US" b="0" i="0" dirty="0">
                <a:solidFill>
                  <a:srgbClr val="1B1B1B"/>
                </a:solidFill>
                <a:effectLst/>
              </a:rPr>
              <a:t>torage </a:t>
            </a:r>
            <a:r>
              <a:rPr lang="en-US" dirty="0">
                <a:solidFill>
                  <a:srgbClr val="1B1B1B"/>
                </a:solidFill>
              </a:rPr>
              <a:t>e</a:t>
            </a:r>
            <a:r>
              <a:rPr lang="en-US" b="0" i="0" dirty="0">
                <a:solidFill>
                  <a:srgbClr val="1B1B1B"/>
                </a:solidFill>
                <a:effectLst/>
              </a:rPr>
              <a:t>ngine </a:t>
            </a:r>
            <a:r>
              <a:rPr lang="en-US" dirty="0">
                <a:solidFill>
                  <a:srgbClr val="1B1B1B"/>
                </a:solidFill>
              </a:rPr>
              <a:t>l</a:t>
            </a:r>
            <a:r>
              <a:rPr lang="en-US" b="0" i="0" dirty="0">
                <a:solidFill>
                  <a:srgbClr val="1B1B1B"/>
                </a:solidFill>
                <a:effectLst/>
              </a:rPr>
              <a:t>ayer</a:t>
            </a:r>
            <a:endParaRPr lang="en-US" dirty="0"/>
          </a:p>
        </p:txBody>
      </p:sp>
    </p:spTree>
    <p:extLst>
      <p:ext uri="{BB962C8B-B14F-4D97-AF65-F5344CB8AC3E}">
        <p14:creationId xmlns:p14="http://schemas.microsoft.com/office/powerpoint/2010/main" val="2139612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543</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(Body)</vt:lpstr>
      <vt:lpstr>Calibri Light</vt:lpstr>
      <vt:lpstr>Office Theme</vt:lpstr>
      <vt:lpstr>PowerPoint Presentation</vt:lpstr>
      <vt:lpstr>Mô hình thực thể ERD</vt:lpstr>
      <vt:lpstr>Các mối quan hệ</vt:lpstr>
      <vt:lpstr>PowerPoint Presentation</vt:lpstr>
      <vt:lpstr>Một vài lưu ý</vt:lpstr>
      <vt:lpstr>Một vài lưu ý</vt:lpstr>
      <vt:lpstr>PowerPoint Presentation</vt:lpstr>
      <vt:lpstr>MySQL Architecture</vt:lpstr>
      <vt:lpstr>MySQL Architecture</vt:lpstr>
      <vt:lpstr>Utility layer</vt:lpstr>
      <vt:lpstr>SQL layer</vt:lpstr>
      <vt:lpstr>Storage engine layer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chu đạt</dc:creator>
  <cp:lastModifiedBy>Duc Nguyen</cp:lastModifiedBy>
  <cp:revision>4</cp:revision>
  <dcterms:created xsi:type="dcterms:W3CDTF">2022-09-16T08:05:06Z</dcterms:created>
  <dcterms:modified xsi:type="dcterms:W3CDTF">2022-09-19T14:31:40Z</dcterms:modified>
</cp:coreProperties>
</file>