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77" r:id="rId5"/>
    <p:sldId id="257" r:id="rId6"/>
    <p:sldId id="261" r:id="rId7"/>
    <p:sldId id="262" r:id="rId8"/>
    <p:sldId id="264" r:id="rId9"/>
    <p:sldId id="265" r:id="rId10"/>
    <p:sldId id="269" r:id="rId11"/>
    <p:sldId id="270" r:id="rId12"/>
    <p:sldId id="271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A596C3D0-3F31-4D84-9ED0-9CCDF46A44DA}"/>
    <pc:docChg chg="undo custSel addSld delSld modSld">
      <pc:chgData name="Duc Nguyen" userId="b76401370ca9b2a3" providerId="LiveId" clId="{A596C3D0-3F31-4D84-9ED0-9CCDF46A44DA}" dt="2022-09-22T08:39:54.181" v="832" actId="20577"/>
      <pc:docMkLst>
        <pc:docMk/>
      </pc:docMkLst>
      <pc:sldChg chg="modSp mod">
        <pc:chgData name="Duc Nguyen" userId="b76401370ca9b2a3" providerId="LiveId" clId="{A596C3D0-3F31-4D84-9ED0-9CCDF46A44DA}" dt="2022-09-19T13:20:26.041" v="196" actId="27636"/>
        <pc:sldMkLst>
          <pc:docMk/>
          <pc:sldMk cId="1263513413" sldId="257"/>
        </pc:sldMkLst>
        <pc:spChg chg="mod">
          <ac:chgData name="Duc Nguyen" userId="b76401370ca9b2a3" providerId="LiveId" clId="{A596C3D0-3F31-4D84-9ED0-9CCDF46A44DA}" dt="2022-09-19T13:20:26.041" v="196" actId="27636"/>
          <ac:spMkLst>
            <pc:docMk/>
            <pc:sldMk cId="1263513413" sldId="257"/>
            <ac:spMk id="3" creationId="{710588F6-1B4A-EDD7-3D1A-EC73C4B77551}"/>
          </ac:spMkLst>
        </pc:spChg>
      </pc:sldChg>
      <pc:sldChg chg="modSp mod">
        <pc:chgData name="Duc Nguyen" userId="b76401370ca9b2a3" providerId="LiveId" clId="{A596C3D0-3F31-4D84-9ED0-9CCDF46A44DA}" dt="2022-09-19T13:26:03.781" v="322" actId="20577"/>
        <pc:sldMkLst>
          <pc:docMk/>
          <pc:sldMk cId="505293909" sldId="261"/>
        </pc:sldMkLst>
        <pc:spChg chg="mod">
          <ac:chgData name="Duc Nguyen" userId="b76401370ca9b2a3" providerId="LiveId" clId="{A596C3D0-3F31-4D84-9ED0-9CCDF46A44DA}" dt="2022-09-19T13:21:26.749" v="248" actId="20577"/>
          <ac:spMkLst>
            <pc:docMk/>
            <pc:sldMk cId="505293909" sldId="261"/>
            <ac:spMk id="2" creationId="{9A40EA0F-7FFC-D8CB-D2BA-4C57415F27C1}"/>
          </ac:spMkLst>
        </pc:spChg>
        <pc:spChg chg="mod">
          <ac:chgData name="Duc Nguyen" userId="b76401370ca9b2a3" providerId="LiveId" clId="{A596C3D0-3F31-4D84-9ED0-9CCDF46A44DA}" dt="2022-09-19T13:26:03.781" v="322" actId="20577"/>
          <ac:spMkLst>
            <pc:docMk/>
            <pc:sldMk cId="505293909" sldId="261"/>
            <ac:spMk id="3" creationId="{60ECF784-29CE-E7CB-90DF-4741358EE2BA}"/>
          </ac:spMkLst>
        </pc:spChg>
      </pc:sldChg>
      <pc:sldChg chg="modSp mod">
        <pc:chgData name="Duc Nguyen" userId="b76401370ca9b2a3" providerId="LiveId" clId="{A596C3D0-3F31-4D84-9ED0-9CCDF46A44DA}" dt="2022-09-19T13:24:45.153" v="309" actId="5793"/>
        <pc:sldMkLst>
          <pc:docMk/>
          <pc:sldMk cId="4167681031" sldId="262"/>
        </pc:sldMkLst>
        <pc:spChg chg="mod">
          <ac:chgData name="Duc Nguyen" userId="b76401370ca9b2a3" providerId="LiveId" clId="{A596C3D0-3F31-4D84-9ED0-9CCDF46A44DA}" dt="2022-09-19T13:22:05.250" v="255" actId="20577"/>
          <ac:spMkLst>
            <pc:docMk/>
            <pc:sldMk cId="4167681031" sldId="262"/>
            <ac:spMk id="2" creationId="{5CEEB5DA-9715-B4BC-3AAE-16EDDB27E855}"/>
          </ac:spMkLst>
        </pc:spChg>
        <pc:spChg chg="mod">
          <ac:chgData name="Duc Nguyen" userId="b76401370ca9b2a3" providerId="LiveId" clId="{A596C3D0-3F31-4D84-9ED0-9CCDF46A44DA}" dt="2022-09-19T13:24:45.153" v="309" actId="5793"/>
          <ac:spMkLst>
            <pc:docMk/>
            <pc:sldMk cId="4167681031" sldId="262"/>
            <ac:spMk id="3" creationId="{A2A9E902-5A09-9635-5D38-53510479D9E0}"/>
          </ac:spMkLst>
        </pc:spChg>
      </pc:sldChg>
      <pc:sldChg chg="modSp del mod">
        <pc:chgData name="Duc Nguyen" userId="b76401370ca9b2a3" providerId="LiveId" clId="{A596C3D0-3F31-4D84-9ED0-9CCDF46A44DA}" dt="2022-09-19T13:23:22.834" v="284" actId="47"/>
        <pc:sldMkLst>
          <pc:docMk/>
          <pc:sldMk cId="2901038964" sldId="263"/>
        </pc:sldMkLst>
        <pc:spChg chg="mod">
          <ac:chgData name="Duc Nguyen" userId="b76401370ca9b2a3" providerId="LiveId" clId="{A596C3D0-3F31-4D84-9ED0-9CCDF46A44DA}" dt="2022-09-19T13:22:46.811" v="283" actId="20577"/>
          <ac:spMkLst>
            <pc:docMk/>
            <pc:sldMk cId="2901038964" sldId="263"/>
            <ac:spMk id="2" creationId="{70BDD691-8EDA-BB81-2D6E-06EF2A3BC3CF}"/>
          </ac:spMkLst>
        </pc:spChg>
      </pc:sldChg>
      <pc:sldChg chg="modSp mod">
        <pc:chgData name="Duc Nguyen" userId="b76401370ca9b2a3" providerId="LiveId" clId="{A596C3D0-3F31-4D84-9ED0-9CCDF46A44DA}" dt="2022-09-19T13:25:45.096" v="319" actId="20577"/>
        <pc:sldMkLst>
          <pc:docMk/>
          <pc:sldMk cId="2050596205" sldId="264"/>
        </pc:sldMkLst>
        <pc:spChg chg="mod">
          <ac:chgData name="Duc Nguyen" userId="b76401370ca9b2a3" providerId="LiveId" clId="{A596C3D0-3F31-4D84-9ED0-9CCDF46A44DA}" dt="2022-09-19T13:23:29.993" v="289" actId="20577"/>
          <ac:spMkLst>
            <pc:docMk/>
            <pc:sldMk cId="2050596205" sldId="264"/>
            <ac:spMk id="2" creationId="{68271B03-25F9-0BCC-2F47-351C54519B40}"/>
          </ac:spMkLst>
        </pc:spChg>
        <pc:spChg chg="mod">
          <ac:chgData name="Duc Nguyen" userId="b76401370ca9b2a3" providerId="LiveId" clId="{A596C3D0-3F31-4D84-9ED0-9CCDF46A44DA}" dt="2022-09-19T13:25:45.096" v="319" actId="20577"/>
          <ac:spMkLst>
            <pc:docMk/>
            <pc:sldMk cId="2050596205" sldId="264"/>
            <ac:spMk id="3" creationId="{E017D1E5-0B6C-96AC-1EAD-64724FE9BF51}"/>
          </ac:spMkLst>
        </pc:spChg>
      </pc:sldChg>
      <pc:sldChg chg="modSp mod">
        <pc:chgData name="Duc Nguyen" userId="b76401370ca9b2a3" providerId="LiveId" clId="{A596C3D0-3F31-4D84-9ED0-9CCDF46A44DA}" dt="2022-09-19T13:27:50.011" v="367" actId="20577"/>
        <pc:sldMkLst>
          <pc:docMk/>
          <pc:sldMk cId="3630926633" sldId="265"/>
        </pc:sldMkLst>
        <pc:spChg chg="mod">
          <ac:chgData name="Duc Nguyen" userId="b76401370ca9b2a3" providerId="LiveId" clId="{A596C3D0-3F31-4D84-9ED0-9CCDF46A44DA}" dt="2022-09-19T13:26:14.178" v="330" actId="20577"/>
          <ac:spMkLst>
            <pc:docMk/>
            <pc:sldMk cId="3630926633" sldId="265"/>
            <ac:spMk id="2" creationId="{29953269-6D5B-EFFA-370E-1735ABE712A9}"/>
          </ac:spMkLst>
        </pc:spChg>
        <pc:spChg chg="mod">
          <ac:chgData name="Duc Nguyen" userId="b76401370ca9b2a3" providerId="LiveId" clId="{A596C3D0-3F31-4D84-9ED0-9CCDF46A44DA}" dt="2022-09-19T13:27:50.011" v="367" actId="20577"/>
          <ac:spMkLst>
            <pc:docMk/>
            <pc:sldMk cId="3630926633" sldId="265"/>
            <ac:spMk id="3" creationId="{09709DB0-4B31-DFEF-51B4-D4FEEA2DDB7C}"/>
          </ac:spMkLst>
        </pc:spChg>
      </pc:sldChg>
      <pc:sldChg chg="del">
        <pc:chgData name="Duc Nguyen" userId="b76401370ca9b2a3" providerId="LiveId" clId="{A596C3D0-3F31-4D84-9ED0-9CCDF46A44DA}" dt="2022-09-19T13:25:50.348" v="320" actId="47"/>
        <pc:sldMkLst>
          <pc:docMk/>
          <pc:sldMk cId="1951669386" sldId="266"/>
        </pc:sldMkLst>
      </pc:sldChg>
      <pc:sldChg chg="modSp mod">
        <pc:chgData name="Duc Nguyen" userId="b76401370ca9b2a3" providerId="LiveId" clId="{A596C3D0-3F31-4D84-9ED0-9CCDF46A44DA}" dt="2022-09-19T13:16:38.816" v="128" actId="5793"/>
        <pc:sldMkLst>
          <pc:docMk/>
          <pc:sldMk cId="3197111118" sldId="267"/>
        </pc:sldMkLst>
        <pc:spChg chg="mod">
          <ac:chgData name="Duc Nguyen" userId="b76401370ca9b2a3" providerId="LiveId" clId="{A596C3D0-3F31-4D84-9ED0-9CCDF46A44DA}" dt="2022-09-19T13:14:13.443" v="12" actId="20577"/>
          <ac:spMkLst>
            <pc:docMk/>
            <pc:sldMk cId="3197111118" sldId="267"/>
            <ac:spMk id="2" creationId="{8D7CE718-4098-E0CD-F122-47708EFC7F7E}"/>
          </ac:spMkLst>
        </pc:spChg>
        <pc:spChg chg="mod">
          <ac:chgData name="Duc Nguyen" userId="b76401370ca9b2a3" providerId="LiveId" clId="{A596C3D0-3F31-4D84-9ED0-9CCDF46A44DA}" dt="2022-09-19T13:16:38.816" v="128" actId="5793"/>
          <ac:spMkLst>
            <pc:docMk/>
            <pc:sldMk cId="3197111118" sldId="267"/>
            <ac:spMk id="3" creationId="{FFA7C90A-EDE4-0247-907F-76F2E39B8B4F}"/>
          </ac:spMkLst>
        </pc:spChg>
      </pc:sldChg>
      <pc:sldChg chg="modSp mod">
        <pc:chgData name="Duc Nguyen" userId="b76401370ca9b2a3" providerId="LiveId" clId="{A596C3D0-3F31-4D84-9ED0-9CCDF46A44DA}" dt="2022-09-19T13:16:06.985" v="81" actId="20577"/>
        <pc:sldMkLst>
          <pc:docMk/>
          <pc:sldMk cId="2272184323" sldId="268"/>
        </pc:sldMkLst>
        <pc:spChg chg="mod">
          <ac:chgData name="Duc Nguyen" userId="b76401370ca9b2a3" providerId="LiveId" clId="{A596C3D0-3F31-4D84-9ED0-9CCDF46A44DA}" dt="2022-09-19T13:16:06.985" v="81" actId="20577"/>
          <ac:spMkLst>
            <pc:docMk/>
            <pc:sldMk cId="2272184323" sldId="268"/>
            <ac:spMk id="3" creationId="{762B3A38-00E8-70FC-0ADF-16CE196FF51F}"/>
          </ac:spMkLst>
        </pc:spChg>
      </pc:sldChg>
      <pc:sldChg chg="modSp mod">
        <pc:chgData name="Duc Nguyen" userId="b76401370ca9b2a3" providerId="LiveId" clId="{A596C3D0-3F31-4D84-9ED0-9CCDF46A44DA}" dt="2022-09-19T13:29:52.294" v="452" actId="20577"/>
        <pc:sldMkLst>
          <pc:docMk/>
          <pc:sldMk cId="2291683820" sldId="269"/>
        </pc:sldMkLst>
        <pc:spChg chg="mod">
          <ac:chgData name="Duc Nguyen" userId="b76401370ca9b2a3" providerId="LiveId" clId="{A596C3D0-3F31-4D84-9ED0-9CCDF46A44DA}" dt="2022-09-19T13:28:28.228" v="370" actId="20577"/>
          <ac:spMkLst>
            <pc:docMk/>
            <pc:sldMk cId="2291683820" sldId="269"/>
            <ac:spMk id="2" creationId="{35A379C3-F1B9-332E-28D7-58929725F917}"/>
          </ac:spMkLst>
        </pc:spChg>
        <pc:spChg chg="mod">
          <ac:chgData name="Duc Nguyen" userId="b76401370ca9b2a3" providerId="LiveId" clId="{A596C3D0-3F31-4D84-9ED0-9CCDF46A44DA}" dt="2022-09-19T13:29:52.294" v="452" actId="20577"/>
          <ac:spMkLst>
            <pc:docMk/>
            <pc:sldMk cId="2291683820" sldId="269"/>
            <ac:spMk id="3" creationId="{036462C7-C340-2A9C-13F3-4EC28552D8CA}"/>
          </ac:spMkLst>
        </pc:spChg>
      </pc:sldChg>
      <pc:sldChg chg="modSp mod">
        <pc:chgData name="Duc Nguyen" userId="b76401370ca9b2a3" providerId="LiveId" clId="{A596C3D0-3F31-4D84-9ED0-9CCDF46A44DA}" dt="2022-09-22T08:37:33.077" v="717" actId="20577"/>
        <pc:sldMkLst>
          <pc:docMk/>
          <pc:sldMk cId="2340505425" sldId="270"/>
        </pc:sldMkLst>
        <pc:spChg chg="mod">
          <ac:chgData name="Duc Nguyen" userId="b76401370ca9b2a3" providerId="LiveId" clId="{A596C3D0-3F31-4D84-9ED0-9CCDF46A44DA}" dt="2022-09-22T08:37:33.077" v="717" actId="20577"/>
          <ac:spMkLst>
            <pc:docMk/>
            <pc:sldMk cId="2340505425" sldId="270"/>
            <ac:spMk id="2" creationId="{ECE0B118-839C-6865-E101-6EFC9AF76E64}"/>
          </ac:spMkLst>
        </pc:spChg>
        <pc:spChg chg="mod">
          <ac:chgData name="Duc Nguyen" userId="b76401370ca9b2a3" providerId="LiveId" clId="{A596C3D0-3F31-4D84-9ED0-9CCDF46A44DA}" dt="2022-09-21T12:05:12.616" v="677" actId="20577"/>
          <ac:spMkLst>
            <pc:docMk/>
            <pc:sldMk cId="2340505425" sldId="270"/>
            <ac:spMk id="3" creationId="{4DE55DAB-BF65-686F-32AC-1BACBBEE069A}"/>
          </ac:spMkLst>
        </pc:spChg>
      </pc:sldChg>
      <pc:sldChg chg="modSp mod">
        <pc:chgData name="Duc Nguyen" userId="b76401370ca9b2a3" providerId="LiveId" clId="{A596C3D0-3F31-4D84-9ED0-9CCDF46A44DA}" dt="2022-09-19T13:32:17.071" v="499" actId="20577"/>
        <pc:sldMkLst>
          <pc:docMk/>
          <pc:sldMk cId="1298559621" sldId="271"/>
        </pc:sldMkLst>
        <pc:spChg chg="mod">
          <ac:chgData name="Duc Nguyen" userId="b76401370ca9b2a3" providerId="LiveId" clId="{A596C3D0-3F31-4D84-9ED0-9CCDF46A44DA}" dt="2022-09-19T13:32:17.071" v="499" actId="20577"/>
          <ac:spMkLst>
            <pc:docMk/>
            <pc:sldMk cId="1298559621" sldId="271"/>
            <ac:spMk id="3" creationId="{79350511-6AC2-24C3-51F5-EE80E3EA09F7}"/>
          </ac:spMkLst>
        </pc:spChg>
      </pc:sldChg>
      <pc:sldChg chg="modSp mod">
        <pc:chgData name="Duc Nguyen" userId="b76401370ca9b2a3" providerId="LiveId" clId="{A596C3D0-3F31-4D84-9ED0-9CCDF46A44DA}" dt="2022-09-19T13:18:57.026" v="170" actId="20577"/>
        <pc:sldMkLst>
          <pc:docMk/>
          <pc:sldMk cId="1724341807" sldId="277"/>
        </pc:sldMkLst>
        <pc:spChg chg="mod">
          <ac:chgData name="Duc Nguyen" userId="b76401370ca9b2a3" providerId="LiveId" clId="{A596C3D0-3F31-4D84-9ED0-9CCDF46A44DA}" dt="2022-09-19T13:18:57.026" v="170" actId="20577"/>
          <ac:spMkLst>
            <pc:docMk/>
            <pc:sldMk cId="1724341807" sldId="277"/>
            <ac:spMk id="3" creationId="{2A811A71-FE88-7979-F790-E8DE8055DC23}"/>
          </ac:spMkLst>
        </pc:spChg>
      </pc:sldChg>
      <pc:sldChg chg="modSp mod">
        <pc:chgData name="Duc Nguyen" userId="b76401370ca9b2a3" providerId="LiveId" clId="{A596C3D0-3F31-4D84-9ED0-9CCDF46A44DA}" dt="2022-09-22T08:37:38.243" v="720" actId="20577"/>
        <pc:sldMkLst>
          <pc:docMk/>
          <pc:sldMk cId="3586513053" sldId="278"/>
        </pc:sldMkLst>
        <pc:spChg chg="mod">
          <ac:chgData name="Duc Nguyen" userId="b76401370ca9b2a3" providerId="LiveId" clId="{A596C3D0-3F31-4D84-9ED0-9CCDF46A44DA}" dt="2022-09-22T08:37:38.243" v="720" actId="20577"/>
          <ac:spMkLst>
            <pc:docMk/>
            <pc:sldMk cId="3586513053" sldId="278"/>
            <ac:spMk id="2" creationId="{10288865-1FE2-44AB-7BF1-0E7ACD54FEE6}"/>
          </ac:spMkLst>
        </pc:spChg>
        <pc:graphicFrameChg chg="mod modGraphic">
          <ac:chgData name="Duc Nguyen" userId="b76401370ca9b2a3" providerId="LiveId" clId="{A596C3D0-3F31-4D84-9ED0-9CCDF46A44DA}" dt="2022-09-21T13:18:03.651" v="713" actId="20577"/>
          <ac:graphicFrameMkLst>
            <pc:docMk/>
            <pc:sldMk cId="3586513053" sldId="278"/>
            <ac:graphicFrameMk id="4" creationId="{54C759E5-29E5-E497-5B6B-53D20C1B5682}"/>
          </ac:graphicFrameMkLst>
        </pc:graphicFrameChg>
      </pc:sldChg>
      <pc:sldChg chg="modSp add mod">
        <pc:chgData name="Duc Nguyen" userId="b76401370ca9b2a3" providerId="LiveId" clId="{A596C3D0-3F31-4D84-9ED0-9CCDF46A44DA}" dt="2022-09-22T08:39:51.929" v="831" actId="20577"/>
        <pc:sldMkLst>
          <pc:docMk/>
          <pc:sldMk cId="2205322127" sldId="279"/>
        </pc:sldMkLst>
        <pc:spChg chg="mod">
          <ac:chgData name="Duc Nguyen" userId="b76401370ca9b2a3" providerId="LiveId" clId="{A596C3D0-3F31-4D84-9ED0-9CCDF46A44DA}" dt="2022-09-22T08:39:51.929" v="831" actId="20577"/>
          <ac:spMkLst>
            <pc:docMk/>
            <pc:sldMk cId="2205322127" sldId="279"/>
            <ac:spMk id="2" creationId="{E095F496-9245-47A9-CD7B-4EFED1CA141F}"/>
          </ac:spMkLst>
        </pc:spChg>
        <pc:spChg chg="mod">
          <ac:chgData name="Duc Nguyen" userId="b76401370ca9b2a3" providerId="LiveId" clId="{A596C3D0-3F31-4D84-9ED0-9CCDF46A44DA}" dt="2022-09-22T08:38:31.352" v="777" actId="313"/>
          <ac:spMkLst>
            <pc:docMk/>
            <pc:sldMk cId="2205322127" sldId="279"/>
            <ac:spMk id="3" creationId="{3F457693-0D0E-DA5A-4852-2440043A1797}"/>
          </ac:spMkLst>
        </pc:spChg>
      </pc:sldChg>
      <pc:sldChg chg="modSp add mod">
        <pc:chgData name="Duc Nguyen" userId="b76401370ca9b2a3" providerId="LiveId" clId="{A596C3D0-3F31-4D84-9ED0-9CCDF46A44DA}" dt="2022-09-22T08:39:54.181" v="832" actId="20577"/>
        <pc:sldMkLst>
          <pc:docMk/>
          <pc:sldMk cId="1288735155" sldId="280"/>
        </pc:sldMkLst>
        <pc:spChg chg="mod">
          <ac:chgData name="Duc Nguyen" userId="b76401370ca9b2a3" providerId="LiveId" clId="{A596C3D0-3F31-4D84-9ED0-9CCDF46A44DA}" dt="2022-09-22T08:39:54.181" v="832" actId="20577"/>
          <ac:spMkLst>
            <pc:docMk/>
            <pc:sldMk cId="1288735155" sldId="280"/>
            <ac:spMk id="2" creationId="{D56A1E11-BA97-8CD0-AD65-E5324B3F2A8A}"/>
          </ac:spMkLst>
        </pc:spChg>
        <pc:spChg chg="mod">
          <ac:chgData name="Duc Nguyen" userId="b76401370ca9b2a3" providerId="LiveId" clId="{A596C3D0-3F31-4D84-9ED0-9CCDF46A44DA}" dt="2022-09-22T08:39:11.990" v="808" actId="20577"/>
          <ac:spMkLst>
            <pc:docMk/>
            <pc:sldMk cId="1288735155" sldId="280"/>
            <ac:spMk id="3" creationId="{16D937E7-9333-A52C-63CF-6FDF077D2E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60187-ECDC-4F09-9640-AC5F6816E22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CA2FC-1A58-41FC-9D37-32900021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8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65AF-A08A-FCA6-CC2A-6080F46F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B0321-C65F-1EC0-EEFB-1A38DC18B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F5AA-CF31-6695-CF9D-25E9192C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5406-A4A2-4289-8218-59FBB99B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B7E4-D3D9-3D4C-3FA3-42A39AD3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682-1D68-FBD9-A10A-850C3340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CF8B-0CDC-6A0C-F44E-6A6659681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544B-BC36-AE51-35AE-01617F0E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FB22-0518-592E-11B5-2FB4D962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1549-9659-F18E-C753-4D26B7DA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1B23A-8779-77F4-EAD8-865451D04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CA28D-267F-3F18-A69F-DD159EE5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16E4-EB2B-4F62-5C1F-1BD8870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9EA3-C888-496A-7BD6-90C1658F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06EE-5A68-DF48-2E57-A6744873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21A4-7CBB-13F4-CC57-E68A8149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27CD-DD90-C363-DCAE-8E2F22D0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4DCD-51AB-90D3-EA42-4212F96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3141-717C-49BD-53A7-B14B37E3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4B0A-5546-D07C-DD20-CB466F1D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B2FE-1275-602E-6CE2-BBD2EB31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36EE-4DA6-5EF1-BC5B-4FF03AC3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4D5E-53B7-01F6-14A2-7125D511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174B-0BE7-2B4A-9DDE-21B2F2BE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B610-634B-6698-0871-DA00771D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E3E8-1350-9CB5-7F07-54A87F59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F054-2748-11DA-1BB7-53A21F6E7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FDA7-28D9-0B37-B5DF-8ED59569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914B-963B-F4B1-F63A-54D0D03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F8EB-DB81-8212-6CBC-BA5BCD38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7F30-AEC9-DE6C-8748-99B8B888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DD1D-6305-BC9A-F8B3-E44854CC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9C54-502F-81B9-90B9-EB0BACC4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69FD3-638A-65CB-A545-6741EB13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E4282-C9EC-551D-E4F9-89D1EB26C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520C3-9599-4D53-070D-EA1F429E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2F966-6949-ED8E-54C9-98A3F060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0DEEC-74BE-2F5C-0EE7-190DC238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4C229-C2B1-1BD9-6C6E-7179EF81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E678-BA02-27C6-0468-765FD73F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44AA1-FAA4-5C29-03E0-45A7F909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B20C1-AF23-187E-E59D-4E3B7AA6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A6CF1-E82F-F034-2C11-CBD4A8B9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8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F13D4-67F9-A843-8627-DD521408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AF14-C871-AE31-69C9-7117DA39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FCFE0-6E10-71AD-A041-038A14AD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4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2067-FC59-6567-B9B0-254F570C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2C23-1C8C-31A6-2540-19D4C54A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6614B-37E2-0267-823D-16AA9452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E0ABF-4EEE-2809-8196-76AAB88C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0A06E-7F25-B455-4733-49A22EF4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3EF6-5956-202C-07EF-DF6F3EBB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3EA2-7F13-B5F2-159C-4FADD030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473E3-EAEB-6122-6412-4493AE2CF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F5831-BC7D-A5D1-C273-57C4ECC65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BCC26-03A4-C19A-410B-A3E123A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D81F-7DDC-1551-2145-5220D25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7DA4-0844-D198-2D52-90D8816F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32132-9167-E9FE-2742-DE1DF2E8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4234-1FA1-0DF4-5CBF-651F69C5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5CF1-B2F3-2969-CF36-A4FBEB1A7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F695-B692-4250-88A9-04E9966FCC05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D5B9-1DB4-556E-4176-B6447D699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EA-0A0E-8DC8-CAF9-D676A8DEB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96BC-A57F-428F-B18E-709D938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8.0/en/aggregate-functions.html%23function_avg" TargetMode="External"/><Relationship Id="rId2" Type="http://schemas.openxmlformats.org/officeDocument/2006/relationships/hyperlink" Target="http://localhost/phpmyadmin/url.php?url=https://dev.mysql.com/doc/refman/8.0/en/selec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13FA-84CE-BA4E-4083-E113736FD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00"/>
            <a:ext cx="9144000" cy="1789467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pic>
        <p:nvPicPr>
          <p:cNvPr id="1026" name="Picture 2" descr="4 cách để nâng cao giá trị đơn hàng lên cao nhất - DooPage">
            <a:extLst>
              <a:ext uri="{FF2B5EF4-FFF2-40B4-BE49-F238E27FC236}">
                <a16:creationId xmlns:a16="http://schemas.microsoft.com/office/drawing/2014/main" id="{6B1F5997-63D7-1773-E2BF-AEF27327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201662"/>
            <a:ext cx="9697374" cy="42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6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79C3-F1B9-332E-28D7-58929725F9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62C7-C340-2A9C-13F3-4EC28552D8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function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 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là các câu truy vấn được biên dịch và lưu trữ sẵn trong bộ nhớ của hệ quản trị cơ sở dữ liệu, thay vì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phải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tạo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 câu truy vấn vào thời điểm muốn thực thi truy vấn thì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chỉ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cần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gọi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 Stored Procedure cần sử dụng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-&gt;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T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ruy vấn được thực thi ngay thay vì phải thông qua bước biên dịch.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8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B118-839C-6865-E101-6EFC9AF76E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Stored Procedure: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5DAB-BF65-686F-32AC-1BACBBEE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DELIMITER 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altLang="en-US" dirty="0">
                <a:solidFill>
                  <a:srgbClr val="41414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procedure_name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/*code*/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$$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0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9367-1112-6DF6-F50E-7FD3E0A12D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Delimiter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0511-6AC2-24C3-51F5-EE80E3EA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 (Body)"/>
              </a:rPr>
              <a:t>Khi viết các lệnh SQL, thường kết thúc bằng dấu chấm phẩy </a:t>
            </a:r>
            <a:r>
              <a:rPr lang="en-US" dirty="0">
                <a:latin typeface="Calibri (Body)"/>
              </a:rPr>
              <a:t>“ </a:t>
            </a:r>
            <a:r>
              <a:rPr lang="vi-VN" dirty="0">
                <a:latin typeface="Calibri (Body)"/>
              </a:rPr>
              <a:t>;</a:t>
            </a:r>
            <a:r>
              <a:rPr lang="en-US" dirty="0">
                <a:latin typeface="Calibri (Body)"/>
              </a:rPr>
              <a:t> “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Delimiter $$: </a:t>
            </a:r>
            <a:r>
              <a:rPr lang="en-US" dirty="0" err="1">
                <a:latin typeface="Calibri (Body)"/>
              </a:rPr>
              <a:t>đổi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dấu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ngăn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từ</a:t>
            </a:r>
            <a:r>
              <a:rPr lang="en-US" dirty="0">
                <a:latin typeface="Calibri (Body)"/>
              </a:rPr>
              <a:t> “ ; “ </a:t>
            </a:r>
            <a:r>
              <a:rPr lang="en-US" dirty="0" err="1">
                <a:latin typeface="Calibri (Body)"/>
              </a:rPr>
              <a:t>thành</a:t>
            </a:r>
            <a:r>
              <a:rPr lang="en-US" dirty="0">
                <a:latin typeface="Calibri (Body)"/>
              </a:rPr>
              <a:t> $$</a:t>
            </a:r>
          </a:p>
          <a:p>
            <a:r>
              <a:rPr lang="en-US" dirty="0" err="1">
                <a:latin typeface="Calibri (Body)"/>
              </a:rPr>
              <a:t>Mục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đích</a:t>
            </a:r>
            <a:r>
              <a:rPr lang="en-US" dirty="0">
                <a:latin typeface="Calibri (Body)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985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8865-1FE2-44AB-7BF1-0E7ACD54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Procedure: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759E5-29E5-E497-5B6B-53D20C1B5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56617"/>
              </p:ext>
            </p:extLst>
          </p:nvPr>
        </p:nvGraphicFramePr>
        <p:xfrm>
          <a:off x="126086" y="1780540"/>
          <a:ext cx="11939828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42">
                  <a:extLst>
                    <a:ext uri="{9D8B030D-6E8A-4147-A177-3AD203B41FA5}">
                      <a16:colId xmlns:a16="http://schemas.microsoft.com/office/drawing/2014/main" val="3270585032"/>
                    </a:ext>
                  </a:extLst>
                </a:gridCol>
                <a:gridCol w="2665189">
                  <a:extLst>
                    <a:ext uri="{9D8B030D-6E8A-4147-A177-3AD203B41FA5}">
                      <a16:colId xmlns:a16="http://schemas.microsoft.com/office/drawing/2014/main" val="4203360097"/>
                    </a:ext>
                  </a:extLst>
                </a:gridCol>
                <a:gridCol w="2823269">
                  <a:extLst>
                    <a:ext uri="{9D8B030D-6E8A-4147-A177-3AD203B41FA5}">
                      <a16:colId xmlns:a16="http://schemas.microsoft.com/office/drawing/2014/main" val="3156623482"/>
                    </a:ext>
                  </a:extLst>
                </a:gridCol>
                <a:gridCol w="5101828">
                  <a:extLst>
                    <a:ext uri="{9D8B030D-6E8A-4147-A177-3AD203B41FA5}">
                      <a16:colId xmlns:a16="http://schemas.microsoft.com/office/drawing/2014/main" val="409862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0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Ý </a:t>
                      </a:r>
                      <a:r>
                        <a:rPr lang="en-US" sz="2000" dirty="0" err="1"/>
                        <a:t>nghĩa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Dùng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để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nhận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tham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số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đầu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vào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Dùng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để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lưu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kết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quả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trả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về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tương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tự</a:t>
                      </a:r>
                      <a:r>
                        <a:rPr lang="en-US" sz="2000" dirty="0"/>
                        <a:t> </a:t>
                      </a:r>
                      <a:r>
                        <a:rPr lang="en-US" sz="2000" i="1" dirty="0"/>
                        <a:t>return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</a:t>
                      </a:r>
                      <a:r>
                        <a:rPr lang="vi-VN" sz="2000" dirty="0">
                          <a:latin typeface="Calibri (Body)"/>
                        </a:rPr>
                        <a:t>ruyền vào một tham số, đồng thời lưu kết quả xử lý của Stored Procedure vào chính tham số đó</a:t>
                      </a:r>
                      <a:endParaRPr lang="en-US" sz="2000" dirty="0">
                        <a:latin typeface="Calibr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Ví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dụ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 PROCEDURE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getPriceSkinLessThan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(OUT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avg_price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DOUBLE, IN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less_than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INT)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(price) INTO 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avg_price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FROM skin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price &lt; 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less_than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 PROCEDURE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getPriceSkinLessThan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`(OUT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avg_pricec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DOUBLE, 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less_than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INT)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 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SELECT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AVG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(price) INTO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avg_price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from skin where price &lt;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less_than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 @v = 0;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 PROCEDURE </a:t>
                      </a:r>
                      <a:r>
                        <a:rPr lang="en-US" sz="2000" dirty="0" err="1"/>
                        <a:t>testInOut</a:t>
                      </a:r>
                      <a:r>
                        <a:rPr lang="en-US" sz="2000" dirty="0"/>
                        <a:t> (INOUT </a:t>
                      </a:r>
                      <a:r>
                        <a:rPr lang="en-US" sz="2000" dirty="0" err="1"/>
                        <a:t>val</a:t>
                      </a:r>
                      <a:r>
                        <a:rPr lang="en-US" sz="2000" dirty="0"/>
                        <a:t> INT)</a:t>
                      </a:r>
                    </a:p>
                    <a:p>
                      <a:r>
                        <a:rPr lang="en-US" sz="2000" dirty="0"/>
                        <a:t>BEGIN</a:t>
                      </a:r>
                    </a:p>
                    <a:p>
                      <a:r>
                        <a:rPr lang="en-US" sz="2000" dirty="0"/>
                        <a:t>SET </a:t>
                      </a:r>
                      <a:r>
                        <a:rPr lang="en-US" sz="2000" dirty="0" err="1"/>
                        <a:t>val</a:t>
                      </a:r>
                      <a:r>
                        <a:rPr lang="en-US" sz="2000" dirty="0"/>
                        <a:t> = (SELECT COUNT(id) FROM skin);</a:t>
                      </a:r>
                    </a:p>
                    <a:p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2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1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F496-9245-47A9-CD7B-4EFED1CA14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Stored Procedure: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7693-0D0E-DA5A-4852-2440043A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checkExisted</a:t>
            </a:r>
            <a:r>
              <a:rPr lang="en-US" dirty="0"/>
              <a:t>(in </a:t>
            </a:r>
            <a:r>
              <a:rPr lang="en-US" dirty="0" err="1"/>
              <a:t>skin_name</a:t>
            </a:r>
            <a:r>
              <a:rPr lang="en-US" dirty="0"/>
              <a:t> text, out result text)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DECLARE </a:t>
            </a:r>
            <a:r>
              <a:rPr lang="en-US" dirty="0" err="1"/>
              <a:t>val</a:t>
            </a:r>
            <a:r>
              <a:rPr lang="en-US" dirty="0"/>
              <a:t> int;</a:t>
            </a:r>
          </a:p>
          <a:p>
            <a:pPr marL="0" indent="0">
              <a:buNone/>
            </a:pPr>
            <a:r>
              <a:rPr lang="en-US" dirty="0"/>
              <a:t>	SELECT COUNT(id) INTO </a:t>
            </a:r>
            <a:r>
              <a:rPr lang="en-US" dirty="0" err="1"/>
              <a:t>val</a:t>
            </a:r>
            <a:r>
              <a:rPr lang="en-US" dirty="0"/>
              <a:t> FROM skin WHERE name = </a:t>
            </a:r>
            <a:r>
              <a:rPr lang="en-US" dirty="0" err="1"/>
              <a:t>skin_name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val</a:t>
            </a:r>
            <a:r>
              <a:rPr lang="en-US" dirty="0"/>
              <a:t> &gt;0 THEN </a:t>
            </a:r>
          </a:p>
          <a:p>
            <a:pPr marL="0" indent="0">
              <a:buNone/>
            </a:pPr>
            <a:r>
              <a:rPr lang="en-US" dirty="0"/>
              <a:t>		SET result = ‘Have value’;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		SET result = ‘</a:t>
            </a:r>
            <a:r>
              <a:rPr lang="en-US" dirty="0" err="1"/>
              <a:t>Dont</a:t>
            </a:r>
            <a:r>
              <a:rPr lang="en-US" dirty="0"/>
              <a:t> have value’;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0532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1E11-BA97-8CD0-AD65-E5324B3F2A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Stored Procedure: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37E7-9333-A52C-63CF-6FDF077D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&lt;condition&gt; DO</a:t>
            </a:r>
          </a:p>
          <a:p>
            <a:pPr marL="457200" lvl="1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/*code*/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WHILE;</a:t>
            </a:r>
          </a:p>
        </p:txBody>
      </p:sp>
    </p:spTree>
    <p:extLst>
      <p:ext uri="{BB962C8B-B14F-4D97-AF65-F5344CB8AC3E}">
        <p14:creationId xmlns:p14="http://schemas.microsoft.com/office/powerpoint/2010/main" val="12887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E718-4098-E0CD-F122-47708EFC7F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20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C90A-EDE4-0247-907F-76F2E39B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Item(id, name,  price, description)</a:t>
            </a:r>
          </a:p>
          <a:p>
            <a:pPr marL="0" indent="0">
              <a:buNone/>
            </a:pPr>
            <a:r>
              <a:rPr lang="en-US" dirty="0"/>
              <a:t>Customer(id, name, phone, address, </a:t>
            </a:r>
            <a:r>
              <a:rPr lang="en-US" dirty="0" err="1"/>
              <a:t>potential_level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Category(id, name)</a:t>
            </a:r>
          </a:p>
          <a:p>
            <a:pPr marL="0" indent="0">
              <a:buNone/>
            </a:pPr>
            <a:r>
              <a:rPr lang="en-US" dirty="0" err="1"/>
              <a:t>FeedBack</a:t>
            </a:r>
            <a:r>
              <a:rPr lang="en-US" dirty="0"/>
              <a:t>(id, </a:t>
            </a:r>
            <a:r>
              <a:rPr lang="en-US" dirty="0" err="1"/>
              <a:t>time_feedback</a:t>
            </a:r>
            <a:r>
              <a:rPr lang="en-US" dirty="0"/>
              <a:t>, vote, comment)</a:t>
            </a:r>
          </a:p>
          <a:p>
            <a:pPr marL="0" indent="0">
              <a:buNone/>
            </a:pPr>
            <a:r>
              <a:rPr lang="en-US" dirty="0"/>
              <a:t>Order(id, quantity, </a:t>
            </a:r>
            <a:r>
              <a:rPr lang="en-US" dirty="0" err="1"/>
              <a:t>time_order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7012-BE6C-3775-14F2-CBFAD296AD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3A38-00E8-70FC-0ADF-16CE196F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order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item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r>
              <a:rPr lang="en-US" dirty="0" err="1"/>
              <a:t>Mỗi</a:t>
            </a:r>
            <a:r>
              <a:rPr lang="en-US" dirty="0"/>
              <a:t> item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1 category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category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item. 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feedback </a:t>
            </a:r>
            <a:r>
              <a:rPr lang="en-US" dirty="0" err="1"/>
              <a:t>về</a:t>
            </a:r>
            <a:r>
              <a:rPr lang="en-US" dirty="0"/>
              <a:t> item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feedback </a:t>
            </a:r>
            <a:r>
              <a:rPr lang="en-US" dirty="0" err="1"/>
              <a:t>bởi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hang.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DB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-&gt; Insert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records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8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4EA5-ABC1-771B-827D-FF58DDDF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1A71-FE88-7979-F790-E8DE8055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DROP PRIMARY KEY, </a:t>
            </a:r>
          </a:p>
          <a:p>
            <a:pPr marL="0" indent="0">
              <a:buNone/>
            </a:pPr>
            <a:r>
              <a:rPr lang="en-US" dirty="0"/>
              <a:t>ADD PRIMARY KEY(</a:t>
            </a:r>
            <a:r>
              <a:rPr lang="en-US" dirty="0" err="1"/>
              <a:t>cột</a:t>
            </a:r>
            <a:r>
              <a:rPr lang="en-US" dirty="0"/>
              <a:t> 1, </a:t>
            </a:r>
            <a:r>
              <a:rPr lang="en-US" dirty="0" err="1"/>
              <a:t>cột</a:t>
            </a:r>
            <a:r>
              <a:rPr lang="en-US" dirty="0"/>
              <a:t> 2, …);</a:t>
            </a:r>
          </a:p>
          <a:p>
            <a:pPr marL="0" indent="0">
              <a:buNone/>
            </a:pPr>
            <a:r>
              <a:rPr lang="en-US" u="sng" dirty="0"/>
              <a:t>VD: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ALTER TABLE shipper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DROP PRIMARY KEY,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ADD PRIMARY KEY(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id,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phone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DROP FOREIGN KEY </a:t>
            </a:r>
            <a:r>
              <a:rPr lang="en-US" dirty="0" err="1"/>
              <a:t>constraint_name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7DDD-613D-C776-376A-A6842B3075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88F6-1B4A-EDD7-3D1A-EC73C4B7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alibri (Body)"/>
              </a:rPr>
              <a:t>+ </a:t>
            </a:r>
            <a:r>
              <a:rPr lang="en-US" dirty="0">
                <a:latin typeface="Calibri (Body)"/>
              </a:rPr>
              <a:t>L</a:t>
            </a:r>
            <a:r>
              <a:rPr lang="vi-VN" b="0" i="0" dirty="0">
                <a:effectLst/>
                <a:latin typeface="Calibri (Body)"/>
              </a:rPr>
              <a:t>à một </a:t>
            </a:r>
            <a:r>
              <a:rPr lang="vi-VN" b="0" i="1" dirty="0">
                <a:effectLst/>
                <a:latin typeface="Calibri (Body)"/>
              </a:rPr>
              <a:t>bảng ảo </a:t>
            </a:r>
            <a:r>
              <a:rPr lang="vi-VN" b="0" i="0" dirty="0">
                <a:effectLst/>
                <a:latin typeface="Calibri (Body)"/>
              </a:rPr>
              <a:t>trong cơ sở dữ liệu có nội dung được định nghĩa thông qua một câu lệnh </a:t>
            </a:r>
            <a:r>
              <a:rPr lang="en-US" b="0" i="0" dirty="0">
                <a:effectLst/>
                <a:latin typeface="Calibri (Body)"/>
              </a:rPr>
              <a:t>SELECT</a:t>
            </a:r>
            <a:r>
              <a:rPr lang="vi-VN" b="0" i="0" dirty="0">
                <a:effectLst/>
                <a:latin typeface="Calibri (Body)"/>
              </a:rPr>
              <a:t> nào đó. </a:t>
            </a:r>
            <a:endParaRPr lang="en-US" b="0" i="0" dirty="0">
              <a:effectLst/>
              <a:latin typeface="Calibri (Body)"/>
            </a:endParaRP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+ </a:t>
            </a:r>
            <a:r>
              <a:rPr lang="vi-VN" b="0" i="0" dirty="0">
                <a:effectLst/>
                <a:latin typeface="Calibri (Body)"/>
              </a:rPr>
              <a:t>Một VIEW bao gồm các hàng và cột giống như một bảng thực</a:t>
            </a:r>
            <a:r>
              <a:rPr lang="en-US" b="0" i="0" dirty="0">
                <a:effectLst/>
                <a:latin typeface="Calibri (Body)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VIEW: 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ten_view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SELECT cot1, cot2...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cotN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ten_bang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WHERE 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dieu_kien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1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EA0F-7FFC-D8CB-D2BA-4C57415F27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Sub-query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F784-29CE-E7CB-90DF-4741358E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query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query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sub-query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query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sub-query: SELECT, FROM, 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B5DA-9715-B4BC-3AAE-16EDDB27E8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Sub-query (WHERE)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E902-5A09-9635-5D38-53510479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VD: </a:t>
            </a:r>
          </a:p>
          <a:p>
            <a:pPr marL="0" indent="0">
              <a:buNone/>
            </a:pPr>
            <a:r>
              <a:rPr lang="en-US" dirty="0"/>
              <a:t>SELECT *FROM film</a:t>
            </a:r>
          </a:p>
          <a:p>
            <a:pPr marL="0" indent="0">
              <a:buNone/>
            </a:pPr>
            <a:r>
              <a:rPr lang="en-US" dirty="0"/>
              <a:t>WHERE length &gt; (</a:t>
            </a:r>
          </a:p>
          <a:p>
            <a:pPr marL="0" indent="0">
              <a:buNone/>
            </a:pPr>
            <a:r>
              <a:rPr lang="en-US" dirty="0"/>
              <a:t>	SELECT AVG(length) AS </a:t>
            </a:r>
            <a:r>
              <a:rPr lang="en-US" dirty="0" err="1"/>
              <a:t>avg_length</a:t>
            </a:r>
            <a:r>
              <a:rPr lang="en-US" dirty="0"/>
              <a:t> FROM film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768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1B03-25F9-0BCC-2F47-351C54519B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Sub-query (FROM)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D1E5-0B6C-96AC-1EAD-64724FE9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sub-query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FROM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bảng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VD:</a:t>
            </a:r>
          </a:p>
          <a:p>
            <a:pPr marL="0" indent="0">
              <a:buNone/>
            </a:pPr>
            <a:r>
              <a:rPr lang="en-US" dirty="0"/>
              <a:t>SELECT * FROM film, </a:t>
            </a:r>
          </a:p>
          <a:p>
            <a:pPr marL="0" indent="0">
              <a:buNone/>
            </a:pPr>
            <a:r>
              <a:rPr lang="en-US" dirty="0"/>
              <a:t>(SELECT AVG(length) AS </a:t>
            </a:r>
            <a:r>
              <a:rPr lang="en-US" dirty="0" err="1"/>
              <a:t>avg_length</a:t>
            </a:r>
            <a:r>
              <a:rPr lang="en-US" dirty="0"/>
              <a:t> FROM film) </a:t>
            </a:r>
            <a:r>
              <a:rPr lang="en-US" dirty="0" err="1"/>
              <a:t>sub_table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film.length</a:t>
            </a:r>
            <a:r>
              <a:rPr lang="en-US" dirty="0"/>
              <a:t> &gt; </a:t>
            </a:r>
            <a:r>
              <a:rPr lang="en-US" dirty="0" err="1"/>
              <a:t>sub_table.avg_length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9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3269-6D5B-EFFA-370E-1735ABE71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Sub-query (SELECT)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9DB0-4B31-DFEF-51B4-D4FEEA2D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sub-query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VD: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film.film_id</a:t>
            </a:r>
            <a:r>
              <a:rPr lang="en-US" dirty="0"/>
              <a:t>, </a:t>
            </a:r>
            <a:r>
              <a:rPr lang="en-US" dirty="0" err="1"/>
              <a:t>film.title</a:t>
            </a:r>
            <a:r>
              <a:rPr lang="en-US" dirty="0"/>
              <a:t>, </a:t>
            </a:r>
            <a:r>
              <a:rPr lang="en-US" dirty="0" err="1"/>
              <a:t>film.length</a:t>
            </a:r>
            <a:r>
              <a:rPr lang="en-US" dirty="0"/>
              <a:t>, (SELECT AVG(length) FROM film) AS </a:t>
            </a:r>
            <a:r>
              <a:rPr lang="en-US" dirty="0" err="1"/>
              <a:t>avg_length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363092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822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(Body)</vt:lpstr>
      <vt:lpstr>Calibri Light</vt:lpstr>
      <vt:lpstr>Consolas</vt:lpstr>
      <vt:lpstr>Office Theme</vt:lpstr>
      <vt:lpstr>SQL nâng cao</vt:lpstr>
      <vt:lpstr>Kiểm tra 20 phút</vt:lpstr>
      <vt:lpstr>Yêu cầu: </vt:lpstr>
      <vt:lpstr>Mở rộng về Key</vt:lpstr>
      <vt:lpstr>View</vt:lpstr>
      <vt:lpstr>Sub-query</vt:lpstr>
      <vt:lpstr>Sub-query (WHERE)</vt:lpstr>
      <vt:lpstr>Sub-query (FROM)</vt:lpstr>
      <vt:lpstr>Sub-query (SELECT)</vt:lpstr>
      <vt:lpstr>Stored Procedure</vt:lpstr>
      <vt:lpstr>Stored Procedure: Cách tạo</vt:lpstr>
      <vt:lpstr>Delimiter</vt:lpstr>
      <vt:lpstr>Stored Procedure: Truyền tham số </vt:lpstr>
      <vt:lpstr>Stored Procedure: Điều kiện IF-ELSE</vt:lpstr>
      <vt:lpstr>Stored Procedure: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nâng cao</dc:title>
  <dc:creator>chu đạt</dc:creator>
  <cp:lastModifiedBy>Duc Nguyen</cp:lastModifiedBy>
  <cp:revision>19</cp:revision>
  <dcterms:created xsi:type="dcterms:W3CDTF">2022-09-09T07:25:44Z</dcterms:created>
  <dcterms:modified xsi:type="dcterms:W3CDTF">2022-09-22T08:40:00Z</dcterms:modified>
</cp:coreProperties>
</file>