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5" r:id="rId4"/>
    <p:sldId id="257" r:id="rId5"/>
    <p:sldId id="267" r:id="rId6"/>
    <p:sldId id="264" r:id="rId7"/>
    <p:sldId id="258" r:id="rId8"/>
    <p:sldId id="266" r:id="rId9"/>
    <p:sldId id="259" r:id="rId10"/>
    <p:sldId id="260" r:id="rId11"/>
    <p:sldId id="261" r:id="rId12"/>
    <p:sldId id="262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33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c Nguyen" userId="b76401370ca9b2a3" providerId="LiveId" clId="{1D770FB7-B821-4A10-A4F1-55729B948655}"/>
    <pc:docChg chg="custSel delSld modSld">
      <pc:chgData name="Duc Nguyen" userId="b76401370ca9b2a3" providerId="LiveId" clId="{1D770FB7-B821-4A10-A4F1-55729B948655}" dt="2022-09-26T14:17:55.549" v="80" actId="1076"/>
      <pc:docMkLst>
        <pc:docMk/>
      </pc:docMkLst>
      <pc:sldChg chg="modSp mod">
        <pc:chgData name="Duc Nguyen" userId="b76401370ca9b2a3" providerId="LiveId" clId="{1D770FB7-B821-4A10-A4F1-55729B948655}" dt="2022-09-26T14:14:01.877" v="38" actId="14100"/>
        <pc:sldMkLst>
          <pc:docMk/>
          <pc:sldMk cId="4135018187" sldId="259"/>
        </pc:sldMkLst>
        <pc:spChg chg="mod">
          <ac:chgData name="Duc Nguyen" userId="b76401370ca9b2a3" providerId="LiveId" clId="{1D770FB7-B821-4A10-A4F1-55729B948655}" dt="2022-09-26T14:14:01.877" v="38" actId="14100"/>
          <ac:spMkLst>
            <pc:docMk/>
            <pc:sldMk cId="4135018187" sldId="259"/>
            <ac:spMk id="3" creationId="{162F8F1C-FE9F-A992-489B-42439F931FCF}"/>
          </ac:spMkLst>
        </pc:spChg>
      </pc:sldChg>
      <pc:sldChg chg="modSp mod">
        <pc:chgData name="Duc Nguyen" userId="b76401370ca9b2a3" providerId="LiveId" clId="{1D770FB7-B821-4A10-A4F1-55729B948655}" dt="2022-09-26T14:14:57.606" v="40" actId="1076"/>
        <pc:sldMkLst>
          <pc:docMk/>
          <pc:sldMk cId="1157414995" sldId="260"/>
        </pc:sldMkLst>
        <pc:spChg chg="mod">
          <ac:chgData name="Duc Nguyen" userId="b76401370ca9b2a3" providerId="LiveId" clId="{1D770FB7-B821-4A10-A4F1-55729B948655}" dt="2022-09-26T14:14:57.606" v="40" actId="1076"/>
          <ac:spMkLst>
            <pc:docMk/>
            <pc:sldMk cId="1157414995" sldId="260"/>
            <ac:spMk id="7" creationId="{29ED0FEC-DBAE-69E1-FA5C-123BA8D1971F}"/>
          </ac:spMkLst>
        </pc:spChg>
      </pc:sldChg>
      <pc:sldChg chg="addSp delSp modSp mod">
        <pc:chgData name="Duc Nguyen" userId="b76401370ca9b2a3" providerId="LiveId" clId="{1D770FB7-B821-4A10-A4F1-55729B948655}" dt="2022-09-26T14:15:56.505" v="53" actId="14100"/>
        <pc:sldMkLst>
          <pc:docMk/>
          <pc:sldMk cId="4069870820" sldId="262"/>
        </pc:sldMkLst>
        <pc:spChg chg="del">
          <ac:chgData name="Duc Nguyen" userId="b76401370ca9b2a3" providerId="LiveId" clId="{1D770FB7-B821-4A10-A4F1-55729B948655}" dt="2022-09-26T14:15:25.713" v="42" actId="478"/>
          <ac:spMkLst>
            <pc:docMk/>
            <pc:sldMk cId="4069870820" sldId="262"/>
            <ac:spMk id="3" creationId="{896A2DBD-9F73-57D1-AE85-9C579C1040C7}"/>
          </ac:spMkLst>
        </pc:spChg>
        <pc:picChg chg="add mod">
          <ac:chgData name="Duc Nguyen" userId="b76401370ca9b2a3" providerId="LiveId" clId="{1D770FB7-B821-4A10-A4F1-55729B948655}" dt="2022-09-26T14:15:56.505" v="53" actId="14100"/>
          <ac:picMkLst>
            <pc:docMk/>
            <pc:sldMk cId="4069870820" sldId="262"/>
            <ac:picMk id="4" creationId="{3FE4459E-1D83-46C6-8466-B9FE6B900326}"/>
          </ac:picMkLst>
        </pc:picChg>
        <pc:picChg chg="add mod">
          <ac:chgData name="Duc Nguyen" userId="b76401370ca9b2a3" providerId="LiveId" clId="{1D770FB7-B821-4A10-A4F1-55729B948655}" dt="2022-09-26T14:15:47.512" v="51" actId="14100"/>
          <ac:picMkLst>
            <pc:docMk/>
            <pc:sldMk cId="4069870820" sldId="262"/>
            <ac:picMk id="5" creationId="{1DD78D5F-608F-4E01-8708-2EFD5D2D59DE}"/>
          </ac:picMkLst>
        </pc:picChg>
      </pc:sldChg>
      <pc:sldChg chg="modSp mod">
        <pc:chgData name="Duc Nguyen" userId="b76401370ca9b2a3" providerId="LiveId" clId="{1D770FB7-B821-4A10-A4F1-55729B948655}" dt="2022-09-26T14:12:48.430" v="11" actId="20577"/>
        <pc:sldMkLst>
          <pc:docMk/>
          <pc:sldMk cId="1145401262" sldId="266"/>
        </pc:sldMkLst>
        <pc:spChg chg="mod">
          <ac:chgData name="Duc Nguyen" userId="b76401370ca9b2a3" providerId="LiveId" clId="{1D770FB7-B821-4A10-A4F1-55729B948655}" dt="2022-09-26T14:12:48.430" v="11" actId="20577"/>
          <ac:spMkLst>
            <pc:docMk/>
            <pc:sldMk cId="1145401262" sldId="266"/>
            <ac:spMk id="3" creationId="{5F1C3211-1A00-C51C-C47D-27BDBF4634E7}"/>
          </ac:spMkLst>
        </pc:spChg>
      </pc:sldChg>
      <pc:sldChg chg="modSp del mod">
        <pc:chgData name="Duc Nguyen" userId="b76401370ca9b2a3" providerId="LiveId" clId="{1D770FB7-B821-4A10-A4F1-55729B948655}" dt="2022-09-26T14:16:00.042" v="54" actId="47"/>
        <pc:sldMkLst>
          <pc:docMk/>
          <pc:sldMk cId="2389560898" sldId="268"/>
        </pc:sldMkLst>
        <pc:picChg chg="mod">
          <ac:chgData name="Duc Nguyen" userId="b76401370ca9b2a3" providerId="LiveId" clId="{1D770FB7-B821-4A10-A4F1-55729B948655}" dt="2022-09-26T14:15:33.869" v="47" actId="1076"/>
          <ac:picMkLst>
            <pc:docMk/>
            <pc:sldMk cId="2389560898" sldId="268"/>
            <ac:picMk id="5" creationId="{98A05F2A-5D51-9FED-B27E-5F9AAC7261B5}"/>
          </ac:picMkLst>
        </pc:picChg>
        <pc:picChg chg="mod">
          <ac:chgData name="Duc Nguyen" userId="b76401370ca9b2a3" providerId="LiveId" clId="{1D770FB7-B821-4A10-A4F1-55729B948655}" dt="2022-09-26T14:15:32.901" v="46" actId="1076"/>
          <ac:picMkLst>
            <pc:docMk/>
            <pc:sldMk cId="2389560898" sldId="268"/>
            <ac:picMk id="9" creationId="{7CC01C55-DE22-3E9B-FDAF-B0C7791B1A33}"/>
          </ac:picMkLst>
        </pc:picChg>
      </pc:sldChg>
      <pc:sldChg chg="modSp mod">
        <pc:chgData name="Duc Nguyen" userId="b76401370ca9b2a3" providerId="LiveId" clId="{1D770FB7-B821-4A10-A4F1-55729B948655}" dt="2022-09-26T14:16:32.374" v="61" actId="1076"/>
        <pc:sldMkLst>
          <pc:docMk/>
          <pc:sldMk cId="2118600377" sldId="271"/>
        </pc:sldMkLst>
        <pc:picChg chg="mod">
          <ac:chgData name="Duc Nguyen" userId="b76401370ca9b2a3" providerId="LiveId" clId="{1D770FB7-B821-4A10-A4F1-55729B948655}" dt="2022-09-26T14:16:32.374" v="61" actId="1076"/>
          <ac:picMkLst>
            <pc:docMk/>
            <pc:sldMk cId="2118600377" sldId="271"/>
            <ac:picMk id="8" creationId="{F1EB341E-04DE-8D57-E606-C9BB21493740}"/>
          </ac:picMkLst>
        </pc:picChg>
      </pc:sldChg>
      <pc:sldChg chg="delSp modSp mod">
        <pc:chgData name="Duc Nguyen" userId="b76401370ca9b2a3" providerId="LiveId" clId="{1D770FB7-B821-4A10-A4F1-55729B948655}" dt="2022-09-26T14:16:51.167" v="67" actId="478"/>
        <pc:sldMkLst>
          <pc:docMk/>
          <pc:sldMk cId="3632522130" sldId="272"/>
        </pc:sldMkLst>
        <pc:spChg chg="del">
          <ac:chgData name="Duc Nguyen" userId="b76401370ca9b2a3" providerId="LiveId" clId="{1D770FB7-B821-4A10-A4F1-55729B948655}" dt="2022-09-26T14:16:51.167" v="67" actId="478"/>
          <ac:spMkLst>
            <pc:docMk/>
            <pc:sldMk cId="3632522130" sldId="272"/>
            <ac:spMk id="7" creationId="{62D485E7-C5E5-152C-FA79-27CFF426F527}"/>
          </ac:spMkLst>
        </pc:spChg>
        <pc:picChg chg="mod">
          <ac:chgData name="Duc Nguyen" userId="b76401370ca9b2a3" providerId="LiveId" clId="{1D770FB7-B821-4A10-A4F1-55729B948655}" dt="2022-09-26T14:16:49.388" v="66" actId="1076"/>
          <ac:picMkLst>
            <pc:docMk/>
            <pc:sldMk cId="3632522130" sldId="272"/>
            <ac:picMk id="10" creationId="{2CA69D5C-54D7-CFB1-AFB2-BD5C633AE53A}"/>
          </ac:picMkLst>
        </pc:picChg>
      </pc:sldChg>
      <pc:sldChg chg="modSp mod">
        <pc:chgData name="Duc Nguyen" userId="b76401370ca9b2a3" providerId="LiveId" clId="{1D770FB7-B821-4A10-A4F1-55729B948655}" dt="2022-09-26T14:17:40.590" v="78" actId="1076"/>
        <pc:sldMkLst>
          <pc:docMk/>
          <pc:sldMk cId="2615696985" sldId="274"/>
        </pc:sldMkLst>
        <pc:picChg chg="mod">
          <ac:chgData name="Duc Nguyen" userId="b76401370ca9b2a3" providerId="LiveId" clId="{1D770FB7-B821-4A10-A4F1-55729B948655}" dt="2022-09-26T14:17:33.404" v="76" actId="14100"/>
          <ac:picMkLst>
            <pc:docMk/>
            <pc:sldMk cId="2615696985" sldId="274"/>
            <ac:picMk id="5" creationId="{58C9FBBE-CD5A-C103-D116-EEDDE54D6AA0}"/>
          </ac:picMkLst>
        </pc:picChg>
        <pc:picChg chg="mod">
          <ac:chgData name="Duc Nguyen" userId="b76401370ca9b2a3" providerId="LiveId" clId="{1D770FB7-B821-4A10-A4F1-55729B948655}" dt="2022-09-26T14:17:40.590" v="78" actId="1076"/>
          <ac:picMkLst>
            <pc:docMk/>
            <pc:sldMk cId="2615696985" sldId="274"/>
            <ac:picMk id="7" creationId="{61DF7F95-E952-6E53-93D5-D55AB5E13F8C}"/>
          </ac:picMkLst>
        </pc:picChg>
      </pc:sldChg>
      <pc:sldChg chg="modSp mod">
        <pc:chgData name="Duc Nguyen" userId="b76401370ca9b2a3" providerId="LiveId" clId="{1D770FB7-B821-4A10-A4F1-55729B948655}" dt="2022-09-26T14:17:55.549" v="80" actId="1076"/>
        <pc:sldMkLst>
          <pc:docMk/>
          <pc:sldMk cId="4191467197" sldId="275"/>
        </pc:sldMkLst>
        <pc:picChg chg="mod">
          <ac:chgData name="Duc Nguyen" userId="b76401370ca9b2a3" providerId="LiveId" clId="{1D770FB7-B821-4A10-A4F1-55729B948655}" dt="2022-09-26T14:17:55.549" v="80" actId="1076"/>
          <ac:picMkLst>
            <pc:docMk/>
            <pc:sldMk cId="4191467197" sldId="275"/>
            <ac:picMk id="5" creationId="{42AA9990-4911-5816-C100-DE6B6F2EE0F6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907409-1C03-46C2-9198-0BDD85691461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E2438C-9741-45A7-80DD-D7E19F3FEA48}">
      <dgm:prSet custT="1"/>
      <dgm:spPr>
        <a:solidFill>
          <a:schemeClr val="accent6"/>
        </a:solidFill>
      </dgm:spPr>
      <dgm:t>
        <a:bodyPr/>
        <a:lstStyle/>
        <a:p>
          <a:r>
            <a:rPr lang="en-US" sz="1600" b="0" i="0" dirty="0"/>
            <a:t>spring.datasource.url=</a:t>
          </a:r>
          <a:r>
            <a:rPr lang="en-US" sz="1600" b="0" i="0" dirty="0" err="1"/>
            <a:t>jdbc:mysql</a:t>
          </a:r>
          <a:r>
            <a:rPr lang="en-US" sz="1600" b="0" i="0" dirty="0"/>
            <a:t>://localhost:3306/</a:t>
          </a:r>
          <a:r>
            <a:rPr lang="en-US" sz="1600" b="0" i="0" dirty="0" err="1"/>
            <a:t>name_database</a:t>
          </a:r>
          <a:r>
            <a:rPr lang="en-US" sz="1600" b="0" i="0" dirty="0"/>
            <a:t> </a:t>
          </a:r>
          <a:r>
            <a:rPr lang="en-US" sz="1600" b="0" i="0" dirty="0" err="1"/>
            <a:t>spring.datasource.username</a:t>
          </a:r>
          <a:r>
            <a:rPr lang="en-US" sz="1600" b="0" i="0" dirty="0"/>
            <a:t>=root </a:t>
          </a:r>
          <a:r>
            <a:rPr lang="en-US" sz="1600" b="0" i="0" dirty="0" err="1"/>
            <a:t>spring.datasource.password</a:t>
          </a:r>
          <a:r>
            <a:rPr lang="en-US" sz="1600" b="0" i="0" dirty="0"/>
            <a:t>=12345</a:t>
          </a:r>
          <a:endParaRPr lang="en-US" sz="1600" dirty="0"/>
        </a:p>
      </dgm:t>
    </dgm:pt>
    <dgm:pt modelId="{9167D273-39DA-41FF-A610-AF6E54DF4D85}" type="parTrans" cxnId="{C3B09958-D896-48A2-A0A6-6FCFC1FBD819}">
      <dgm:prSet/>
      <dgm:spPr/>
      <dgm:t>
        <a:bodyPr/>
        <a:lstStyle/>
        <a:p>
          <a:endParaRPr lang="en-US"/>
        </a:p>
      </dgm:t>
    </dgm:pt>
    <dgm:pt modelId="{95D71388-BF7F-4097-BE3B-E37463D900E6}" type="sibTrans" cxnId="{C3B09958-D896-48A2-A0A6-6FCFC1FBD819}">
      <dgm:prSet/>
      <dgm:spPr/>
      <dgm:t>
        <a:bodyPr/>
        <a:lstStyle/>
        <a:p>
          <a:endParaRPr lang="en-US"/>
        </a:p>
      </dgm:t>
    </dgm:pt>
    <dgm:pt modelId="{FBD5DBF3-F392-4618-9DF9-C98E75B29B27}">
      <dgm:prSet custT="1"/>
      <dgm:spPr>
        <a:solidFill>
          <a:schemeClr val="accent6"/>
        </a:solidFill>
      </dgm:spPr>
      <dgm:t>
        <a:bodyPr/>
        <a:lstStyle/>
        <a:p>
          <a:r>
            <a:rPr lang="en-US" sz="1600" b="0" i="0" dirty="0" err="1"/>
            <a:t>spring.datasource.driver</a:t>
          </a:r>
          <a:r>
            <a:rPr lang="en-US" sz="1600" b="0" i="0" dirty="0"/>
            <a:t>-class-name=</a:t>
          </a:r>
          <a:r>
            <a:rPr lang="en-US" sz="1600" b="0" i="0" dirty="0" err="1"/>
            <a:t>com.microsoft.sqlserver.jdbc.SQLServerDriver</a:t>
          </a:r>
          <a:r>
            <a:rPr lang="en-US" sz="1600" b="0" i="0" dirty="0"/>
            <a:t> spring.datasource.url=</a:t>
          </a:r>
          <a:r>
            <a:rPr lang="en-US" sz="1600" b="0" i="0" dirty="0" err="1"/>
            <a:t>jdbc:sqlserver</a:t>
          </a:r>
          <a:r>
            <a:rPr lang="en-US" sz="1600" b="0" i="0" dirty="0"/>
            <a:t>://localhost\\SQLEXPRESS:1433;databaseName=</a:t>
          </a:r>
          <a:r>
            <a:rPr lang="en-US" sz="1600" b="0" i="0" dirty="0" err="1"/>
            <a:t>mydatabase</a:t>
          </a:r>
          <a:r>
            <a:rPr lang="en-US" sz="1600" b="0" i="0" dirty="0"/>
            <a:t> </a:t>
          </a:r>
          <a:r>
            <a:rPr lang="en-US" sz="1600" b="0" i="0" dirty="0" err="1"/>
            <a:t>spring.datasource.username</a:t>
          </a:r>
          <a:r>
            <a:rPr lang="en-US" sz="1600" b="0" i="0" dirty="0"/>
            <a:t>=</a:t>
          </a:r>
          <a:r>
            <a:rPr lang="en-US" sz="1600" b="0" i="0" dirty="0" err="1"/>
            <a:t>sa</a:t>
          </a:r>
          <a:r>
            <a:rPr lang="en-US" sz="1600" b="0" i="0" dirty="0"/>
            <a:t> </a:t>
          </a:r>
          <a:r>
            <a:rPr lang="en-US" sz="1600" b="0" i="0" dirty="0" err="1"/>
            <a:t>spring.datasource.password</a:t>
          </a:r>
          <a:r>
            <a:rPr lang="en-US" sz="1600" b="0" i="0" dirty="0"/>
            <a:t>=12345</a:t>
          </a:r>
          <a:endParaRPr lang="en-US" sz="1600" dirty="0"/>
        </a:p>
      </dgm:t>
    </dgm:pt>
    <dgm:pt modelId="{4A3BE754-F2AB-426A-AAF1-1F6B12740A60}" type="parTrans" cxnId="{B62C311D-5204-4E14-BAB5-597ED4CAB706}">
      <dgm:prSet/>
      <dgm:spPr/>
      <dgm:t>
        <a:bodyPr/>
        <a:lstStyle/>
        <a:p>
          <a:endParaRPr lang="en-US"/>
        </a:p>
      </dgm:t>
    </dgm:pt>
    <dgm:pt modelId="{79B71362-3B0A-455A-963D-20B8731D1E89}" type="sibTrans" cxnId="{B62C311D-5204-4E14-BAB5-597ED4CAB706}">
      <dgm:prSet/>
      <dgm:spPr/>
      <dgm:t>
        <a:bodyPr/>
        <a:lstStyle/>
        <a:p>
          <a:endParaRPr lang="en-US"/>
        </a:p>
      </dgm:t>
    </dgm:pt>
    <dgm:pt modelId="{0F819244-92DF-47FA-A31D-243BBC60B570}" type="pres">
      <dgm:prSet presAssocID="{E3907409-1C03-46C2-9198-0BDD85691461}" presName="Name0" presStyleCnt="0">
        <dgm:presLayoutVars>
          <dgm:dir/>
          <dgm:resizeHandles val="exact"/>
        </dgm:presLayoutVars>
      </dgm:prSet>
      <dgm:spPr/>
    </dgm:pt>
    <dgm:pt modelId="{C35021EB-A803-4027-8642-E8D7055E90CD}" type="pres">
      <dgm:prSet presAssocID="{E3907409-1C03-46C2-9198-0BDD85691461}" presName="fgShape" presStyleLbl="fgShp" presStyleIdx="0" presStyleCnt="1"/>
      <dgm:spPr/>
    </dgm:pt>
    <dgm:pt modelId="{96CDDDFC-1C52-42A7-B5DB-4BB61F5738F8}" type="pres">
      <dgm:prSet presAssocID="{E3907409-1C03-46C2-9198-0BDD85691461}" presName="linComp" presStyleCnt="0"/>
      <dgm:spPr/>
    </dgm:pt>
    <dgm:pt modelId="{CAB1E543-2977-4563-9E3A-A7C9EBC2EEAA}" type="pres">
      <dgm:prSet presAssocID="{CDE2438C-9741-45A7-80DD-D7E19F3FEA48}" presName="compNode" presStyleCnt="0"/>
      <dgm:spPr/>
    </dgm:pt>
    <dgm:pt modelId="{9324EF21-A341-472C-9356-7442B629FA2C}" type="pres">
      <dgm:prSet presAssocID="{CDE2438C-9741-45A7-80DD-D7E19F3FEA48}" presName="bkgdShape" presStyleLbl="node1" presStyleIdx="0" presStyleCnt="2" custLinFactNeighborY="204"/>
      <dgm:spPr/>
    </dgm:pt>
    <dgm:pt modelId="{2C6CDE59-0B66-418F-B18A-2A2C6C53A460}" type="pres">
      <dgm:prSet presAssocID="{CDE2438C-9741-45A7-80DD-D7E19F3FEA48}" presName="nodeTx" presStyleLbl="node1" presStyleIdx="0" presStyleCnt="2">
        <dgm:presLayoutVars>
          <dgm:bulletEnabled val="1"/>
        </dgm:presLayoutVars>
      </dgm:prSet>
      <dgm:spPr/>
    </dgm:pt>
    <dgm:pt modelId="{5136D93C-C6ED-48A8-BA49-D5ED8E026AD3}" type="pres">
      <dgm:prSet presAssocID="{CDE2438C-9741-45A7-80DD-D7E19F3FEA48}" presName="invisiNode" presStyleLbl="node1" presStyleIdx="0" presStyleCnt="2"/>
      <dgm:spPr/>
    </dgm:pt>
    <dgm:pt modelId="{9A186F0A-7400-4213-BE5A-5F45F7449CFA}" type="pres">
      <dgm:prSet presAssocID="{CDE2438C-9741-45A7-80DD-D7E19F3FEA48}" presName="imagNode" presStyleLbl="fgImgPlace1" presStyleIdx="0" presStyleCnt="2"/>
      <dgm:spPr>
        <a:blipFill rotWithShape="1">
          <a:blip xmlns:r="http://schemas.openxmlformats.org/officeDocument/2006/relationships" r:embed="rId1"/>
          <a:srcRect/>
          <a:stretch>
            <a:fillRect l="-11000" r="-11000"/>
          </a:stretch>
        </a:blipFill>
      </dgm:spPr>
    </dgm:pt>
    <dgm:pt modelId="{A1753A2A-A234-4BFB-8BC1-D139DD1F3B13}" type="pres">
      <dgm:prSet presAssocID="{95D71388-BF7F-4097-BE3B-E37463D900E6}" presName="sibTrans" presStyleLbl="sibTrans2D1" presStyleIdx="0" presStyleCnt="0"/>
      <dgm:spPr/>
    </dgm:pt>
    <dgm:pt modelId="{1642D8F9-2DA3-419D-9F69-706FF662E1AE}" type="pres">
      <dgm:prSet presAssocID="{FBD5DBF3-F392-4618-9DF9-C98E75B29B27}" presName="compNode" presStyleCnt="0"/>
      <dgm:spPr/>
    </dgm:pt>
    <dgm:pt modelId="{E2E6C6E6-83D7-4218-ABAA-2EAE969DE337}" type="pres">
      <dgm:prSet presAssocID="{FBD5DBF3-F392-4618-9DF9-C98E75B29B27}" presName="bkgdShape" presStyleLbl="node1" presStyleIdx="1" presStyleCnt="2"/>
      <dgm:spPr/>
    </dgm:pt>
    <dgm:pt modelId="{ADF473DA-C5F6-4F0D-9394-85F127D12648}" type="pres">
      <dgm:prSet presAssocID="{FBD5DBF3-F392-4618-9DF9-C98E75B29B27}" presName="nodeTx" presStyleLbl="node1" presStyleIdx="1" presStyleCnt="2">
        <dgm:presLayoutVars>
          <dgm:bulletEnabled val="1"/>
        </dgm:presLayoutVars>
      </dgm:prSet>
      <dgm:spPr/>
    </dgm:pt>
    <dgm:pt modelId="{13961E64-B057-4551-AABE-BC4A44B41685}" type="pres">
      <dgm:prSet presAssocID="{FBD5DBF3-F392-4618-9DF9-C98E75B29B27}" presName="invisiNode" presStyleLbl="node1" presStyleIdx="1" presStyleCnt="2"/>
      <dgm:spPr/>
    </dgm:pt>
    <dgm:pt modelId="{0C535258-7222-4FBB-9531-E592876D96E6}" type="pres">
      <dgm:prSet presAssocID="{FBD5DBF3-F392-4618-9DF9-C98E75B29B27}" presName="imagNode" presStyleLbl="fgImgPlace1" presStyleIdx="1" presStyleCnt="2"/>
      <dgm:spPr>
        <a:blipFill rotWithShape="1">
          <a:blip xmlns:r="http://schemas.openxmlformats.org/officeDocument/2006/relationships" r:embed="rId2"/>
          <a:srcRect/>
          <a:stretch>
            <a:fillRect l="-14000" r="-14000"/>
          </a:stretch>
        </a:blipFill>
      </dgm:spPr>
    </dgm:pt>
  </dgm:ptLst>
  <dgm:cxnLst>
    <dgm:cxn modelId="{B62C311D-5204-4E14-BAB5-597ED4CAB706}" srcId="{E3907409-1C03-46C2-9198-0BDD85691461}" destId="{FBD5DBF3-F392-4618-9DF9-C98E75B29B27}" srcOrd="1" destOrd="0" parTransId="{4A3BE754-F2AB-426A-AAF1-1F6B12740A60}" sibTransId="{79B71362-3B0A-455A-963D-20B8731D1E89}"/>
    <dgm:cxn modelId="{C987F71E-F9D5-449A-90A8-C458850D8D11}" type="presOf" srcId="{FBD5DBF3-F392-4618-9DF9-C98E75B29B27}" destId="{E2E6C6E6-83D7-4218-ABAA-2EAE969DE337}" srcOrd="0" destOrd="0" presId="urn:microsoft.com/office/officeart/2005/8/layout/hList7"/>
    <dgm:cxn modelId="{A614A832-966A-4AF3-A3A4-B44B20117984}" type="presOf" srcId="{CDE2438C-9741-45A7-80DD-D7E19F3FEA48}" destId="{9324EF21-A341-472C-9356-7442B629FA2C}" srcOrd="0" destOrd="0" presId="urn:microsoft.com/office/officeart/2005/8/layout/hList7"/>
    <dgm:cxn modelId="{63438B37-1058-4657-969B-401D2B76132E}" type="presOf" srcId="{CDE2438C-9741-45A7-80DD-D7E19F3FEA48}" destId="{2C6CDE59-0B66-418F-B18A-2A2C6C53A460}" srcOrd="1" destOrd="0" presId="urn:microsoft.com/office/officeart/2005/8/layout/hList7"/>
    <dgm:cxn modelId="{C3B09958-D896-48A2-A0A6-6FCFC1FBD819}" srcId="{E3907409-1C03-46C2-9198-0BDD85691461}" destId="{CDE2438C-9741-45A7-80DD-D7E19F3FEA48}" srcOrd="0" destOrd="0" parTransId="{9167D273-39DA-41FF-A610-AF6E54DF4D85}" sibTransId="{95D71388-BF7F-4097-BE3B-E37463D900E6}"/>
    <dgm:cxn modelId="{3BF82579-8505-4CA2-8061-188D050ABB11}" type="presOf" srcId="{FBD5DBF3-F392-4618-9DF9-C98E75B29B27}" destId="{ADF473DA-C5F6-4F0D-9394-85F127D12648}" srcOrd="1" destOrd="0" presId="urn:microsoft.com/office/officeart/2005/8/layout/hList7"/>
    <dgm:cxn modelId="{48305AE6-59C5-45B4-BF15-76A32E263BC7}" type="presOf" srcId="{E3907409-1C03-46C2-9198-0BDD85691461}" destId="{0F819244-92DF-47FA-A31D-243BBC60B570}" srcOrd="0" destOrd="0" presId="urn:microsoft.com/office/officeart/2005/8/layout/hList7"/>
    <dgm:cxn modelId="{71A4E8E9-D2C8-4738-9815-1C82B0AC1EFC}" type="presOf" srcId="{95D71388-BF7F-4097-BE3B-E37463D900E6}" destId="{A1753A2A-A234-4BFB-8BC1-D139DD1F3B13}" srcOrd="0" destOrd="0" presId="urn:microsoft.com/office/officeart/2005/8/layout/hList7"/>
    <dgm:cxn modelId="{D2D61469-36BA-44DE-A061-3A4B2D200525}" type="presParOf" srcId="{0F819244-92DF-47FA-A31D-243BBC60B570}" destId="{C35021EB-A803-4027-8642-E8D7055E90CD}" srcOrd="0" destOrd="0" presId="urn:microsoft.com/office/officeart/2005/8/layout/hList7"/>
    <dgm:cxn modelId="{F12B8982-CF6E-438B-976E-63DFCAEACE53}" type="presParOf" srcId="{0F819244-92DF-47FA-A31D-243BBC60B570}" destId="{96CDDDFC-1C52-42A7-B5DB-4BB61F5738F8}" srcOrd="1" destOrd="0" presId="urn:microsoft.com/office/officeart/2005/8/layout/hList7"/>
    <dgm:cxn modelId="{6A273ACF-CA2C-41F5-8974-A59513AA2AA2}" type="presParOf" srcId="{96CDDDFC-1C52-42A7-B5DB-4BB61F5738F8}" destId="{CAB1E543-2977-4563-9E3A-A7C9EBC2EEAA}" srcOrd="0" destOrd="0" presId="urn:microsoft.com/office/officeart/2005/8/layout/hList7"/>
    <dgm:cxn modelId="{013E1AC3-3A48-4F5C-A224-5DA12FCDF523}" type="presParOf" srcId="{CAB1E543-2977-4563-9E3A-A7C9EBC2EEAA}" destId="{9324EF21-A341-472C-9356-7442B629FA2C}" srcOrd="0" destOrd="0" presId="urn:microsoft.com/office/officeart/2005/8/layout/hList7"/>
    <dgm:cxn modelId="{E18B9A71-5606-44A6-BD23-A216C0840B68}" type="presParOf" srcId="{CAB1E543-2977-4563-9E3A-A7C9EBC2EEAA}" destId="{2C6CDE59-0B66-418F-B18A-2A2C6C53A460}" srcOrd="1" destOrd="0" presId="urn:microsoft.com/office/officeart/2005/8/layout/hList7"/>
    <dgm:cxn modelId="{E45A8DF5-701B-464B-9027-BDEA1FF452C5}" type="presParOf" srcId="{CAB1E543-2977-4563-9E3A-A7C9EBC2EEAA}" destId="{5136D93C-C6ED-48A8-BA49-D5ED8E026AD3}" srcOrd="2" destOrd="0" presId="urn:microsoft.com/office/officeart/2005/8/layout/hList7"/>
    <dgm:cxn modelId="{193E8726-CA81-40D2-A0E9-228AE46119AB}" type="presParOf" srcId="{CAB1E543-2977-4563-9E3A-A7C9EBC2EEAA}" destId="{9A186F0A-7400-4213-BE5A-5F45F7449CFA}" srcOrd="3" destOrd="0" presId="urn:microsoft.com/office/officeart/2005/8/layout/hList7"/>
    <dgm:cxn modelId="{C3CDEEEC-97F6-457C-9C50-FEB25A83A95A}" type="presParOf" srcId="{96CDDDFC-1C52-42A7-B5DB-4BB61F5738F8}" destId="{A1753A2A-A234-4BFB-8BC1-D139DD1F3B13}" srcOrd="1" destOrd="0" presId="urn:microsoft.com/office/officeart/2005/8/layout/hList7"/>
    <dgm:cxn modelId="{08E9431C-86BF-41AA-AD89-4483A516F5AF}" type="presParOf" srcId="{96CDDDFC-1C52-42A7-B5DB-4BB61F5738F8}" destId="{1642D8F9-2DA3-419D-9F69-706FF662E1AE}" srcOrd="2" destOrd="0" presId="urn:microsoft.com/office/officeart/2005/8/layout/hList7"/>
    <dgm:cxn modelId="{B9308C73-1BE8-4C13-A462-4DBCE7FEEE33}" type="presParOf" srcId="{1642D8F9-2DA3-419D-9F69-706FF662E1AE}" destId="{E2E6C6E6-83D7-4218-ABAA-2EAE969DE337}" srcOrd="0" destOrd="0" presId="urn:microsoft.com/office/officeart/2005/8/layout/hList7"/>
    <dgm:cxn modelId="{737C865E-C360-493C-BF5B-CD05A454C5C0}" type="presParOf" srcId="{1642D8F9-2DA3-419D-9F69-706FF662E1AE}" destId="{ADF473DA-C5F6-4F0D-9394-85F127D12648}" srcOrd="1" destOrd="0" presId="urn:microsoft.com/office/officeart/2005/8/layout/hList7"/>
    <dgm:cxn modelId="{14985B77-4F5C-45C2-B512-3EE20E5D85D3}" type="presParOf" srcId="{1642D8F9-2DA3-419D-9F69-706FF662E1AE}" destId="{13961E64-B057-4551-AABE-BC4A44B41685}" srcOrd="2" destOrd="0" presId="urn:microsoft.com/office/officeart/2005/8/layout/hList7"/>
    <dgm:cxn modelId="{465EF36A-3B14-4D27-B0CB-8C83B4841EAC}" type="presParOf" srcId="{1642D8F9-2DA3-419D-9F69-706FF662E1AE}" destId="{0C535258-7222-4FBB-9531-E592876D96E6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62AA93-6D43-42E5-BC03-52226CCAD135}" type="doc">
      <dgm:prSet loTypeId="urn:microsoft.com/office/officeart/2005/8/layout/process1" loCatId="process" qsTypeId="urn:microsoft.com/office/officeart/2005/8/quickstyle/simple1" qsCatId="simple" csTypeId="urn:microsoft.com/office/officeart/2005/8/colors/accent2_3" csCatId="accent2"/>
      <dgm:spPr/>
      <dgm:t>
        <a:bodyPr/>
        <a:lstStyle/>
        <a:p>
          <a:endParaRPr lang="en-US"/>
        </a:p>
      </dgm:t>
    </dgm:pt>
    <dgm:pt modelId="{1929C8FF-EDF3-43BC-8621-B8D206433DA1}">
      <dgm:prSet/>
      <dgm:spPr/>
      <dgm:t>
        <a:bodyPr/>
        <a:lstStyle/>
        <a:p>
          <a:r>
            <a:rPr lang="en-US"/>
            <a:t>Tạo bảng trong cơ sở dữ liệu</a:t>
          </a:r>
        </a:p>
      </dgm:t>
    </dgm:pt>
    <dgm:pt modelId="{DEBDDA8B-64E0-463F-81FE-1969A60C58C3}" type="parTrans" cxnId="{F85F0073-4AAE-4210-8FB0-3EA06245211E}">
      <dgm:prSet/>
      <dgm:spPr/>
      <dgm:t>
        <a:bodyPr/>
        <a:lstStyle/>
        <a:p>
          <a:endParaRPr lang="en-US"/>
        </a:p>
      </dgm:t>
    </dgm:pt>
    <dgm:pt modelId="{4738B180-0789-478A-A598-1A09031E243C}" type="sibTrans" cxnId="{F85F0073-4AAE-4210-8FB0-3EA06245211E}">
      <dgm:prSet/>
      <dgm:spPr/>
      <dgm:t>
        <a:bodyPr/>
        <a:lstStyle/>
        <a:p>
          <a:endParaRPr lang="en-US"/>
        </a:p>
      </dgm:t>
    </dgm:pt>
    <dgm:pt modelId="{B57F5862-0F43-4B62-8EED-2F94D20D12AC}">
      <dgm:prSet/>
      <dgm:spPr/>
      <dgm:t>
        <a:bodyPr/>
        <a:lstStyle/>
        <a:p>
          <a:r>
            <a:rPr lang="en-US"/>
            <a:t>Tạo các entity</a:t>
          </a:r>
        </a:p>
      </dgm:t>
    </dgm:pt>
    <dgm:pt modelId="{50151B90-5C8B-4822-B11B-7C49997F5AD6}" type="parTrans" cxnId="{94CFDA89-C46C-4A3F-8DD5-54A053C62253}">
      <dgm:prSet/>
      <dgm:spPr/>
      <dgm:t>
        <a:bodyPr/>
        <a:lstStyle/>
        <a:p>
          <a:endParaRPr lang="en-US"/>
        </a:p>
      </dgm:t>
    </dgm:pt>
    <dgm:pt modelId="{650F5A14-92FE-4A86-932B-923D8C99DFD5}" type="sibTrans" cxnId="{94CFDA89-C46C-4A3F-8DD5-54A053C62253}">
      <dgm:prSet/>
      <dgm:spPr/>
      <dgm:t>
        <a:bodyPr/>
        <a:lstStyle/>
        <a:p>
          <a:endParaRPr lang="en-US"/>
        </a:p>
      </dgm:t>
    </dgm:pt>
    <dgm:pt modelId="{C6E130D5-F0D9-4D80-A1E4-B0F691ECE488}">
      <dgm:prSet/>
      <dgm:spPr/>
      <dgm:t>
        <a:bodyPr/>
        <a:lstStyle/>
        <a:p>
          <a:r>
            <a:rPr lang="en-US" dirty="0" err="1"/>
            <a:t>Tạo</a:t>
          </a:r>
          <a:r>
            <a:rPr lang="en-US" dirty="0"/>
            <a:t> </a:t>
          </a:r>
          <a:r>
            <a:rPr lang="en-US" dirty="0" err="1"/>
            <a:t>lớp</a:t>
          </a:r>
          <a:r>
            <a:rPr lang="en-US" dirty="0"/>
            <a:t> repository</a:t>
          </a:r>
        </a:p>
      </dgm:t>
    </dgm:pt>
    <dgm:pt modelId="{32D2DEBB-B3A4-4F46-80BC-C162658904CD}" type="parTrans" cxnId="{08FAFE20-39D9-41E5-A3E5-691CE7952D73}">
      <dgm:prSet/>
      <dgm:spPr/>
      <dgm:t>
        <a:bodyPr/>
        <a:lstStyle/>
        <a:p>
          <a:endParaRPr lang="en-US"/>
        </a:p>
      </dgm:t>
    </dgm:pt>
    <dgm:pt modelId="{2E4FF919-A636-48F5-BCB8-CA0522EF96E8}" type="sibTrans" cxnId="{08FAFE20-39D9-41E5-A3E5-691CE7952D73}">
      <dgm:prSet/>
      <dgm:spPr/>
      <dgm:t>
        <a:bodyPr/>
        <a:lstStyle/>
        <a:p>
          <a:endParaRPr lang="en-US"/>
        </a:p>
      </dgm:t>
    </dgm:pt>
    <dgm:pt modelId="{B538B626-E8FD-4516-8439-50FDA4FCEF26}">
      <dgm:prSet/>
      <dgm:spPr/>
      <dgm:t>
        <a:bodyPr/>
        <a:lstStyle/>
        <a:p>
          <a:r>
            <a:rPr lang="en-US"/>
            <a:t>Tạo model và controller</a:t>
          </a:r>
        </a:p>
      </dgm:t>
    </dgm:pt>
    <dgm:pt modelId="{58A53353-A7B9-49C3-9644-61F4E16CB908}" type="parTrans" cxnId="{16CACD3E-2924-470C-B593-812C7B120F6A}">
      <dgm:prSet/>
      <dgm:spPr/>
      <dgm:t>
        <a:bodyPr/>
        <a:lstStyle/>
        <a:p>
          <a:endParaRPr lang="en-US"/>
        </a:p>
      </dgm:t>
    </dgm:pt>
    <dgm:pt modelId="{57478BEC-F868-4AA4-AA64-716E075AB32B}" type="sibTrans" cxnId="{16CACD3E-2924-470C-B593-812C7B120F6A}">
      <dgm:prSet/>
      <dgm:spPr/>
      <dgm:t>
        <a:bodyPr/>
        <a:lstStyle/>
        <a:p>
          <a:endParaRPr lang="en-US"/>
        </a:p>
      </dgm:t>
    </dgm:pt>
    <dgm:pt modelId="{C216FE0E-B120-427B-B00D-7587C7D9F18B}" type="pres">
      <dgm:prSet presAssocID="{3A62AA93-6D43-42E5-BC03-52226CCAD135}" presName="Name0" presStyleCnt="0">
        <dgm:presLayoutVars>
          <dgm:dir/>
          <dgm:resizeHandles val="exact"/>
        </dgm:presLayoutVars>
      </dgm:prSet>
      <dgm:spPr/>
    </dgm:pt>
    <dgm:pt modelId="{B635B4CB-2F10-4237-BFD5-56A7779F6046}" type="pres">
      <dgm:prSet presAssocID="{1929C8FF-EDF3-43BC-8621-B8D206433DA1}" presName="node" presStyleLbl="node1" presStyleIdx="0" presStyleCnt="4">
        <dgm:presLayoutVars>
          <dgm:bulletEnabled val="1"/>
        </dgm:presLayoutVars>
      </dgm:prSet>
      <dgm:spPr/>
    </dgm:pt>
    <dgm:pt modelId="{4E086812-6232-455C-9019-FFDA47CF4385}" type="pres">
      <dgm:prSet presAssocID="{4738B180-0789-478A-A598-1A09031E243C}" presName="sibTrans" presStyleLbl="sibTrans2D1" presStyleIdx="0" presStyleCnt="3"/>
      <dgm:spPr/>
    </dgm:pt>
    <dgm:pt modelId="{A5713CDD-538F-45AF-B8A5-B1468F7B5E3C}" type="pres">
      <dgm:prSet presAssocID="{4738B180-0789-478A-A598-1A09031E243C}" presName="connectorText" presStyleLbl="sibTrans2D1" presStyleIdx="0" presStyleCnt="3"/>
      <dgm:spPr/>
    </dgm:pt>
    <dgm:pt modelId="{688C08E9-A32F-47CB-874F-EA98864A86CD}" type="pres">
      <dgm:prSet presAssocID="{B57F5862-0F43-4B62-8EED-2F94D20D12AC}" presName="node" presStyleLbl="node1" presStyleIdx="1" presStyleCnt="4">
        <dgm:presLayoutVars>
          <dgm:bulletEnabled val="1"/>
        </dgm:presLayoutVars>
      </dgm:prSet>
      <dgm:spPr/>
    </dgm:pt>
    <dgm:pt modelId="{2A3CBE5E-FF9C-4796-B899-812F99516867}" type="pres">
      <dgm:prSet presAssocID="{650F5A14-92FE-4A86-932B-923D8C99DFD5}" presName="sibTrans" presStyleLbl="sibTrans2D1" presStyleIdx="1" presStyleCnt="3"/>
      <dgm:spPr/>
    </dgm:pt>
    <dgm:pt modelId="{125DBEE5-FCEB-4C08-8710-0DCC348ECC92}" type="pres">
      <dgm:prSet presAssocID="{650F5A14-92FE-4A86-932B-923D8C99DFD5}" presName="connectorText" presStyleLbl="sibTrans2D1" presStyleIdx="1" presStyleCnt="3"/>
      <dgm:spPr/>
    </dgm:pt>
    <dgm:pt modelId="{31697F56-D8DE-4542-A5BD-34F23BA42B39}" type="pres">
      <dgm:prSet presAssocID="{C6E130D5-F0D9-4D80-A1E4-B0F691ECE488}" presName="node" presStyleLbl="node1" presStyleIdx="2" presStyleCnt="4">
        <dgm:presLayoutVars>
          <dgm:bulletEnabled val="1"/>
        </dgm:presLayoutVars>
      </dgm:prSet>
      <dgm:spPr/>
    </dgm:pt>
    <dgm:pt modelId="{BE9CFD38-7099-400F-BD16-C314C563D887}" type="pres">
      <dgm:prSet presAssocID="{2E4FF919-A636-48F5-BCB8-CA0522EF96E8}" presName="sibTrans" presStyleLbl="sibTrans2D1" presStyleIdx="2" presStyleCnt="3"/>
      <dgm:spPr/>
    </dgm:pt>
    <dgm:pt modelId="{4ECD5725-5B2B-4994-95E3-A7B898AE63B1}" type="pres">
      <dgm:prSet presAssocID="{2E4FF919-A636-48F5-BCB8-CA0522EF96E8}" presName="connectorText" presStyleLbl="sibTrans2D1" presStyleIdx="2" presStyleCnt="3"/>
      <dgm:spPr/>
    </dgm:pt>
    <dgm:pt modelId="{105B19AB-3CB9-42B0-91B5-0EEC5D044218}" type="pres">
      <dgm:prSet presAssocID="{B538B626-E8FD-4516-8439-50FDA4FCEF26}" presName="node" presStyleLbl="node1" presStyleIdx="3" presStyleCnt="4">
        <dgm:presLayoutVars>
          <dgm:bulletEnabled val="1"/>
        </dgm:presLayoutVars>
      </dgm:prSet>
      <dgm:spPr/>
    </dgm:pt>
  </dgm:ptLst>
  <dgm:cxnLst>
    <dgm:cxn modelId="{F5289C08-792C-438B-9FEA-ECEADB4E840F}" type="presOf" srcId="{650F5A14-92FE-4A86-932B-923D8C99DFD5}" destId="{125DBEE5-FCEB-4C08-8710-0DCC348ECC92}" srcOrd="1" destOrd="0" presId="urn:microsoft.com/office/officeart/2005/8/layout/process1"/>
    <dgm:cxn modelId="{037B9915-6A3F-4AC4-BA85-4449E2B890A2}" type="presOf" srcId="{4738B180-0789-478A-A598-1A09031E243C}" destId="{A5713CDD-538F-45AF-B8A5-B1468F7B5E3C}" srcOrd="1" destOrd="0" presId="urn:microsoft.com/office/officeart/2005/8/layout/process1"/>
    <dgm:cxn modelId="{E081A51A-C5BA-4702-B659-F8B533F753F9}" type="presOf" srcId="{C6E130D5-F0D9-4D80-A1E4-B0F691ECE488}" destId="{31697F56-D8DE-4542-A5BD-34F23BA42B39}" srcOrd="0" destOrd="0" presId="urn:microsoft.com/office/officeart/2005/8/layout/process1"/>
    <dgm:cxn modelId="{08FAFE20-39D9-41E5-A3E5-691CE7952D73}" srcId="{3A62AA93-6D43-42E5-BC03-52226CCAD135}" destId="{C6E130D5-F0D9-4D80-A1E4-B0F691ECE488}" srcOrd="2" destOrd="0" parTransId="{32D2DEBB-B3A4-4F46-80BC-C162658904CD}" sibTransId="{2E4FF919-A636-48F5-BCB8-CA0522EF96E8}"/>
    <dgm:cxn modelId="{F220AB27-C686-40F3-BFC0-EC979FB7349F}" type="presOf" srcId="{1929C8FF-EDF3-43BC-8621-B8D206433DA1}" destId="{B635B4CB-2F10-4237-BFD5-56A7779F6046}" srcOrd="0" destOrd="0" presId="urn:microsoft.com/office/officeart/2005/8/layout/process1"/>
    <dgm:cxn modelId="{143BE831-F580-43DF-B733-302FD2DC6AC5}" type="presOf" srcId="{2E4FF919-A636-48F5-BCB8-CA0522EF96E8}" destId="{BE9CFD38-7099-400F-BD16-C314C563D887}" srcOrd="0" destOrd="0" presId="urn:microsoft.com/office/officeart/2005/8/layout/process1"/>
    <dgm:cxn modelId="{16CACD3E-2924-470C-B593-812C7B120F6A}" srcId="{3A62AA93-6D43-42E5-BC03-52226CCAD135}" destId="{B538B626-E8FD-4516-8439-50FDA4FCEF26}" srcOrd="3" destOrd="0" parTransId="{58A53353-A7B9-49C3-9644-61F4E16CB908}" sibTransId="{57478BEC-F868-4AA4-AA64-716E075AB32B}"/>
    <dgm:cxn modelId="{860F5148-CC0A-4E98-9067-50BBF8036275}" type="presOf" srcId="{650F5A14-92FE-4A86-932B-923D8C99DFD5}" destId="{2A3CBE5E-FF9C-4796-B899-812F99516867}" srcOrd="0" destOrd="0" presId="urn:microsoft.com/office/officeart/2005/8/layout/process1"/>
    <dgm:cxn modelId="{F85F0073-4AAE-4210-8FB0-3EA06245211E}" srcId="{3A62AA93-6D43-42E5-BC03-52226CCAD135}" destId="{1929C8FF-EDF3-43BC-8621-B8D206433DA1}" srcOrd="0" destOrd="0" parTransId="{DEBDDA8B-64E0-463F-81FE-1969A60C58C3}" sibTransId="{4738B180-0789-478A-A598-1A09031E243C}"/>
    <dgm:cxn modelId="{94CFDA89-C46C-4A3F-8DD5-54A053C62253}" srcId="{3A62AA93-6D43-42E5-BC03-52226CCAD135}" destId="{B57F5862-0F43-4B62-8EED-2F94D20D12AC}" srcOrd="1" destOrd="0" parTransId="{50151B90-5C8B-4822-B11B-7C49997F5AD6}" sibTransId="{650F5A14-92FE-4A86-932B-923D8C99DFD5}"/>
    <dgm:cxn modelId="{31B5F496-8367-4A00-BDB1-7BAC1BD1B6FC}" type="presOf" srcId="{4738B180-0789-478A-A598-1A09031E243C}" destId="{4E086812-6232-455C-9019-FFDA47CF4385}" srcOrd="0" destOrd="0" presId="urn:microsoft.com/office/officeart/2005/8/layout/process1"/>
    <dgm:cxn modelId="{EDC70E9B-145F-497C-B278-DDCC7A64C5CE}" type="presOf" srcId="{B57F5862-0F43-4B62-8EED-2F94D20D12AC}" destId="{688C08E9-A32F-47CB-874F-EA98864A86CD}" srcOrd="0" destOrd="0" presId="urn:microsoft.com/office/officeart/2005/8/layout/process1"/>
    <dgm:cxn modelId="{367DBCB7-B983-4A6C-B3FC-FE00A3A0A144}" type="presOf" srcId="{2E4FF919-A636-48F5-BCB8-CA0522EF96E8}" destId="{4ECD5725-5B2B-4994-95E3-A7B898AE63B1}" srcOrd="1" destOrd="0" presId="urn:microsoft.com/office/officeart/2005/8/layout/process1"/>
    <dgm:cxn modelId="{2CE75DE4-68B8-434A-A2BE-242FB7FA6AC5}" type="presOf" srcId="{3A62AA93-6D43-42E5-BC03-52226CCAD135}" destId="{C216FE0E-B120-427B-B00D-7587C7D9F18B}" srcOrd="0" destOrd="0" presId="urn:microsoft.com/office/officeart/2005/8/layout/process1"/>
    <dgm:cxn modelId="{9DD19DFB-BC66-412B-A682-F7CAE9A5163A}" type="presOf" srcId="{B538B626-E8FD-4516-8439-50FDA4FCEF26}" destId="{105B19AB-3CB9-42B0-91B5-0EEC5D044218}" srcOrd="0" destOrd="0" presId="urn:microsoft.com/office/officeart/2005/8/layout/process1"/>
    <dgm:cxn modelId="{CE16E44C-619F-47BA-8354-01DF36BB81AC}" type="presParOf" srcId="{C216FE0E-B120-427B-B00D-7587C7D9F18B}" destId="{B635B4CB-2F10-4237-BFD5-56A7779F6046}" srcOrd="0" destOrd="0" presId="urn:microsoft.com/office/officeart/2005/8/layout/process1"/>
    <dgm:cxn modelId="{559FC200-A3B1-49AD-A946-31F94A9B4B02}" type="presParOf" srcId="{C216FE0E-B120-427B-B00D-7587C7D9F18B}" destId="{4E086812-6232-455C-9019-FFDA47CF4385}" srcOrd="1" destOrd="0" presId="urn:microsoft.com/office/officeart/2005/8/layout/process1"/>
    <dgm:cxn modelId="{6931EF0D-A7F8-4AA5-9BCD-ED29E8531A30}" type="presParOf" srcId="{4E086812-6232-455C-9019-FFDA47CF4385}" destId="{A5713CDD-538F-45AF-B8A5-B1468F7B5E3C}" srcOrd="0" destOrd="0" presId="urn:microsoft.com/office/officeart/2005/8/layout/process1"/>
    <dgm:cxn modelId="{059AF961-2350-4335-B134-EFF83BB412AA}" type="presParOf" srcId="{C216FE0E-B120-427B-B00D-7587C7D9F18B}" destId="{688C08E9-A32F-47CB-874F-EA98864A86CD}" srcOrd="2" destOrd="0" presId="urn:microsoft.com/office/officeart/2005/8/layout/process1"/>
    <dgm:cxn modelId="{BCDFB505-A02F-4271-A7FF-B0701D1A3D68}" type="presParOf" srcId="{C216FE0E-B120-427B-B00D-7587C7D9F18B}" destId="{2A3CBE5E-FF9C-4796-B899-812F99516867}" srcOrd="3" destOrd="0" presId="urn:microsoft.com/office/officeart/2005/8/layout/process1"/>
    <dgm:cxn modelId="{B31B9E09-7330-4B2B-9D42-876F32E06B93}" type="presParOf" srcId="{2A3CBE5E-FF9C-4796-B899-812F99516867}" destId="{125DBEE5-FCEB-4C08-8710-0DCC348ECC92}" srcOrd="0" destOrd="0" presId="urn:microsoft.com/office/officeart/2005/8/layout/process1"/>
    <dgm:cxn modelId="{0BC73C9D-82BD-4A44-8B32-DF2220CDA039}" type="presParOf" srcId="{C216FE0E-B120-427B-B00D-7587C7D9F18B}" destId="{31697F56-D8DE-4542-A5BD-34F23BA42B39}" srcOrd="4" destOrd="0" presId="urn:microsoft.com/office/officeart/2005/8/layout/process1"/>
    <dgm:cxn modelId="{E62ED552-BEE3-47DE-B1EF-D295AACEE7ED}" type="presParOf" srcId="{C216FE0E-B120-427B-B00D-7587C7D9F18B}" destId="{BE9CFD38-7099-400F-BD16-C314C563D887}" srcOrd="5" destOrd="0" presId="urn:microsoft.com/office/officeart/2005/8/layout/process1"/>
    <dgm:cxn modelId="{C84CC274-6BE8-4448-B11C-4F23ED207D6F}" type="presParOf" srcId="{BE9CFD38-7099-400F-BD16-C314C563D887}" destId="{4ECD5725-5B2B-4994-95E3-A7B898AE63B1}" srcOrd="0" destOrd="0" presId="urn:microsoft.com/office/officeart/2005/8/layout/process1"/>
    <dgm:cxn modelId="{83D67DBE-C86E-4B29-9380-7BFE0220B6B7}" type="presParOf" srcId="{C216FE0E-B120-427B-B00D-7587C7D9F18B}" destId="{105B19AB-3CB9-42B0-91B5-0EEC5D044218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24EF21-A341-472C-9356-7442B629FA2C}">
      <dsp:nvSpPr>
        <dsp:cNvPr id="0" name=""/>
        <dsp:cNvSpPr/>
      </dsp:nvSpPr>
      <dsp:spPr>
        <a:xfrm>
          <a:off x="5022" y="0"/>
          <a:ext cx="5753146" cy="3853293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spring.datasource.url=</a:t>
          </a:r>
          <a:r>
            <a:rPr lang="en-US" sz="1600" b="0" i="0" kern="1200" dirty="0" err="1"/>
            <a:t>jdbc:mysql</a:t>
          </a:r>
          <a:r>
            <a:rPr lang="en-US" sz="1600" b="0" i="0" kern="1200" dirty="0"/>
            <a:t>://localhost:3306/</a:t>
          </a:r>
          <a:r>
            <a:rPr lang="en-US" sz="1600" b="0" i="0" kern="1200" dirty="0" err="1"/>
            <a:t>name_database</a:t>
          </a:r>
          <a:r>
            <a:rPr lang="en-US" sz="1600" b="0" i="0" kern="1200" dirty="0"/>
            <a:t> </a:t>
          </a:r>
          <a:r>
            <a:rPr lang="en-US" sz="1600" b="0" i="0" kern="1200" dirty="0" err="1"/>
            <a:t>spring.datasource.username</a:t>
          </a:r>
          <a:r>
            <a:rPr lang="en-US" sz="1600" b="0" i="0" kern="1200" dirty="0"/>
            <a:t>=root </a:t>
          </a:r>
          <a:r>
            <a:rPr lang="en-US" sz="1600" b="0" i="0" kern="1200" dirty="0" err="1"/>
            <a:t>spring.datasource.password</a:t>
          </a:r>
          <a:r>
            <a:rPr lang="en-US" sz="1600" b="0" i="0" kern="1200" dirty="0"/>
            <a:t>=12345</a:t>
          </a:r>
          <a:endParaRPr lang="en-US" sz="1600" kern="1200" dirty="0"/>
        </a:p>
      </dsp:txBody>
      <dsp:txXfrm>
        <a:off x="5022" y="1541317"/>
        <a:ext cx="5753146" cy="1541317"/>
      </dsp:txXfrm>
    </dsp:sp>
    <dsp:sp modelId="{9A186F0A-7400-4213-BE5A-5F45F7449CFA}">
      <dsp:nvSpPr>
        <dsp:cNvPr id="0" name=""/>
        <dsp:cNvSpPr/>
      </dsp:nvSpPr>
      <dsp:spPr>
        <a:xfrm>
          <a:off x="2240022" y="231197"/>
          <a:ext cx="1283146" cy="1283146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l="-11000" r="-1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E6C6E6-83D7-4218-ABAA-2EAE969DE337}">
      <dsp:nvSpPr>
        <dsp:cNvPr id="0" name=""/>
        <dsp:cNvSpPr/>
      </dsp:nvSpPr>
      <dsp:spPr>
        <a:xfrm>
          <a:off x="5930763" y="0"/>
          <a:ext cx="5753146" cy="3853293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 err="1"/>
            <a:t>spring.datasource.driver</a:t>
          </a:r>
          <a:r>
            <a:rPr lang="en-US" sz="1600" b="0" i="0" kern="1200" dirty="0"/>
            <a:t>-class-name=</a:t>
          </a:r>
          <a:r>
            <a:rPr lang="en-US" sz="1600" b="0" i="0" kern="1200" dirty="0" err="1"/>
            <a:t>com.microsoft.sqlserver.jdbc.SQLServerDriver</a:t>
          </a:r>
          <a:r>
            <a:rPr lang="en-US" sz="1600" b="0" i="0" kern="1200" dirty="0"/>
            <a:t> spring.datasource.url=</a:t>
          </a:r>
          <a:r>
            <a:rPr lang="en-US" sz="1600" b="0" i="0" kern="1200" dirty="0" err="1"/>
            <a:t>jdbc:sqlserver</a:t>
          </a:r>
          <a:r>
            <a:rPr lang="en-US" sz="1600" b="0" i="0" kern="1200" dirty="0"/>
            <a:t>://localhost\\SQLEXPRESS:1433;databaseName=</a:t>
          </a:r>
          <a:r>
            <a:rPr lang="en-US" sz="1600" b="0" i="0" kern="1200" dirty="0" err="1"/>
            <a:t>mydatabase</a:t>
          </a:r>
          <a:r>
            <a:rPr lang="en-US" sz="1600" b="0" i="0" kern="1200" dirty="0"/>
            <a:t> </a:t>
          </a:r>
          <a:r>
            <a:rPr lang="en-US" sz="1600" b="0" i="0" kern="1200" dirty="0" err="1"/>
            <a:t>spring.datasource.username</a:t>
          </a:r>
          <a:r>
            <a:rPr lang="en-US" sz="1600" b="0" i="0" kern="1200" dirty="0"/>
            <a:t>=</a:t>
          </a:r>
          <a:r>
            <a:rPr lang="en-US" sz="1600" b="0" i="0" kern="1200" dirty="0" err="1"/>
            <a:t>sa</a:t>
          </a:r>
          <a:r>
            <a:rPr lang="en-US" sz="1600" b="0" i="0" kern="1200" dirty="0"/>
            <a:t> </a:t>
          </a:r>
          <a:r>
            <a:rPr lang="en-US" sz="1600" b="0" i="0" kern="1200" dirty="0" err="1"/>
            <a:t>spring.datasource.password</a:t>
          </a:r>
          <a:r>
            <a:rPr lang="en-US" sz="1600" b="0" i="0" kern="1200" dirty="0"/>
            <a:t>=12345</a:t>
          </a:r>
          <a:endParaRPr lang="en-US" sz="1600" kern="1200" dirty="0"/>
        </a:p>
      </dsp:txBody>
      <dsp:txXfrm>
        <a:off x="5930763" y="1541317"/>
        <a:ext cx="5753146" cy="1541317"/>
      </dsp:txXfrm>
    </dsp:sp>
    <dsp:sp modelId="{0C535258-7222-4FBB-9531-E592876D96E6}">
      <dsp:nvSpPr>
        <dsp:cNvPr id="0" name=""/>
        <dsp:cNvSpPr/>
      </dsp:nvSpPr>
      <dsp:spPr>
        <a:xfrm>
          <a:off x="8165763" y="231197"/>
          <a:ext cx="1283146" cy="1283146"/>
        </a:xfrm>
        <a:prstGeom prst="ellipse">
          <a:avLst/>
        </a:prstGeom>
        <a:blipFill rotWithShape="1">
          <a:blip xmlns:r="http://schemas.openxmlformats.org/officeDocument/2006/relationships" r:embed="rId2"/>
          <a:srcRect/>
          <a:stretch>
            <a:fillRect l="-14000" r="-1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5021EB-A803-4027-8642-E8D7055E90CD}">
      <dsp:nvSpPr>
        <dsp:cNvPr id="0" name=""/>
        <dsp:cNvSpPr/>
      </dsp:nvSpPr>
      <dsp:spPr>
        <a:xfrm>
          <a:off x="467557" y="3082634"/>
          <a:ext cx="10753817" cy="577993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35B4CB-2F10-4237-BFD5-56A7779F6046}">
      <dsp:nvSpPr>
        <dsp:cNvPr id="0" name=""/>
        <dsp:cNvSpPr/>
      </dsp:nvSpPr>
      <dsp:spPr>
        <a:xfrm>
          <a:off x="4621" y="1569532"/>
          <a:ext cx="2020453" cy="1212272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Tạo bảng trong cơ sở dữ liệu</a:t>
          </a:r>
        </a:p>
      </dsp:txBody>
      <dsp:txXfrm>
        <a:off x="40127" y="1605038"/>
        <a:ext cx="1949441" cy="1141260"/>
      </dsp:txXfrm>
    </dsp:sp>
    <dsp:sp modelId="{4E086812-6232-455C-9019-FFDA47CF4385}">
      <dsp:nvSpPr>
        <dsp:cNvPr id="0" name=""/>
        <dsp:cNvSpPr/>
      </dsp:nvSpPr>
      <dsp:spPr>
        <a:xfrm>
          <a:off x="2227119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2227119" y="2025346"/>
        <a:ext cx="299835" cy="300644"/>
      </dsp:txXfrm>
    </dsp:sp>
    <dsp:sp modelId="{688C08E9-A32F-47CB-874F-EA98864A86CD}">
      <dsp:nvSpPr>
        <dsp:cNvPr id="0" name=""/>
        <dsp:cNvSpPr/>
      </dsp:nvSpPr>
      <dsp:spPr>
        <a:xfrm>
          <a:off x="2833255" y="1569532"/>
          <a:ext cx="2020453" cy="1212272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-160472"/>
            <a:satOff val="3389"/>
            <a:lumOff val="90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Tạo các entity</a:t>
          </a:r>
        </a:p>
      </dsp:txBody>
      <dsp:txXfrm>
        <a:off x="2868761" y="1605038"/>
        <a:ext cx="1949441" cy="1141260"/>
      </dsp:txXfrm>
    </dsp:sp>
    <dsp:sp modelId="{2A3CBE5E-FF9C-4796-B899-812F99516867}">
      <dsp:nvSpPr>
        <dsp:cNvPr id="0" name=""/>
        <dsp:cNvSpPr/>
      </dsp:nvSpPr>
      <dsp:spPr>
        <a:xfrm>
          <a:off x="5055754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240726"/>
            <a:satOff val="1208"/>
            <a:lumOff val="1213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5055754" y="2025346"/>
        <a:ext cx="299835" cy="300644"/>
      </dsp:txXfrm>
    </dsp:sp>
    <dsp:sp modelId="{31697F56-D8DE-4542-A5BD-34F23BA42B39}">
      <dsp:nvSpPr>
        <dsp:cNvPr id="0" name=""/>
        <dsp:cNvSpPr/>
      </dsp:nvSpPr>
      <dsp:spPr>
        <a:xfrm>
          <a:off x="5661890" y="1569532"/>
          <a:ext cx="2020453" cy="1212272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-320943"/>
            <a:satOff val="6777"/>
            <a:lumOff val="180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Tạo</a:t>
          </a:r>
          <a:r>
            <a:rPr lang="en-US" sz="2300" kern="1200" dirty="0"/>
            <a:t> </a:t>
          </a:r>
          <a:r>
            <a:rPr lang="en-US" sz="2300" kern="1200" dirty="0" err="1"/>
            <a:t>lớp</a:t>
          </a:r>
          <a:r>
            <a:rPr lang="en-US" sz="2300" kern="1200" dirty="0"/>
            <a:t> repository</a:t>
          </a:r>
        </a:p>
      </dsp:txBody>
      <dsp:txXfrm>
        <a:off x="5697396" y="1605038"/>
        <a:ext cx="1949441" cy="1141260"/>
      </dsp:txXfrm>
    </dsp:sp>
    <dsp:sp modelId="{BE9CFD38-7099-400F-BD16-C314C563D887}">
      <dsp:nvSpPr>
        <dsp:cNvPr id="0" name=""/>
        <dsp:cNvSpPr/>
      </dsp:nvSpPr>
      <dsp:spPr>
        <a:xfrm>
          <a:off x="7884389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481452"/>
            <a:satOff val="2416"/>
            <a:lumOff val="242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7884389" y="2025346"/>
        <a:ext cx="299835" cy="300644"/>
      </dsp:txXfrm>
    </dsp:sp>
    <dsp:sp modelId="{105B19AB-3CB9-42B0-91B5-0EEC5D044218}">
      <dsp:nvSpPr>
        <dsp:cNvPr id="0" name=""/>
        <dsp:cNvSpPr/>
      </dsp:nvSpPr>
      <dsp:spPr>
        <a:xfrm>
          <a:off x="8490525" y="1569532"/>
          <a:ext cx="2020453" cy="1212272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-481415"/>
            <a:satOff val="10166"/>
            <a:lumOff val="270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Tạo model và controller</a:t>
          </a:r>
        </a:p>
      </dsp:txBody>
      <dsp:txXfrm>
        <a:off x="8526031" y="1605038"/>
        <a:ext cx="1949441" cy="1141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CBDBD-5E27-AD2A-F9D5-CBC9AF21F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00C781-2FDB-FF25-71F5-7C5FBA8DF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5BE0F-7905-600A-A6F1-8DF63E5BD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111E-1F50-4551-A237-B4D7DC2870C5}" type="datetimeFigureOut">
              <a:rPr lang="en-US" smtClean="0"/>
              <a:t>26-Sep-22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E3EF4-E709-4943-E8D0-8DE306FC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FC749-9EBE-FC6E-6E21-88C45825B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F963-992D-45F3-9E0C-EEE8B72A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21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4629-2E47-F281-198F-A32BE4E0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1A67E7-FCFF-F8AE-A69B-546251B0F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384B5-2C2F-7EAE-ADE9-700862534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111E-1F50-4551-A237-B4D7DC2870C5}" type="datetimeFigureOut">
              <a:rPr lang="en-US" smtClean="0"/>
              <a:t>26-Sep-22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0FBDA-9605-DF13-D3F7-576274A54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85563-4FD4-F529-FC28-12654F0AC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F963-992D-45F3-9E0C-EEE8B72A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35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472811-7BE5-41E6-F980-9AB6F8320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286C62-6675-EC37-FC62-C88FA4445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860ED-8C0D-34B8-C90C-74251F4C6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111E-1F50-4551-A237-B4D7DC2870C5}" type="datetimeFigureOut">
              <a:rPr lang="en-US" smtClean="0"/>
              <a:t>26-Sep-22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31B2A-47AE-34B5-EEAC-1F7D8559F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F65E5-00FF-591E-3AF4-30C1D8E69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F963-992D-45F3-9E0C-EEE8B72A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83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D8A69-864B-A233-E042-C3B731027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B8473-8114-C25E-351E-3201BB274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D62B-FDFD-69D6-0B6C-C0881B5DD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111E-1F50-4551-A237-B4D7DC2870C5}" type="datetimeFigureOut">
              <a:rPr lang="en-US" smtClean="0"/>
              <a:t>26-Sep-22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1C7B1-FB94-0328-BABD-DA94D6033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0BACC-BD65-EEFE-242C-BC7C0DE52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F963-992D-45F3-9E0C-EEE8B72A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10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A87DA-A239-932B-DBB6-BEC92C22A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4C953-3585-3B4B-47D1-40C75B57D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504E1-6D41-3962-C82D-FEB1CC534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111E-1F50-4551-A237-B4D7DC2870C5}" type="datetimeFigureOut">
              <a:rPr lang="en-US" smtClean="0"/>
              <a:t>26-Sep-22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682C3-B641-E974-A8A2-1D85A659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A359C-63A7-1E11-8256-004553CBA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F963-992D-45F3-9E0C-EEE8B72A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72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8C37D-4A14-6795-4601-5D14DA22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EC7EA-FDF7-CEDB-4651-CF567075DB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715634-F0BB-10AC-04B7-A7B87BFCE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82556-8902-25B1-8451-1FF8F5AE7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111E-1F50-4551-A237-B4D7DC2870C5}" type="datetimeFigureOut">
              <a:rPr lang="en-US" smtClean="0"/>
              <a:t>26-Sep-22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9AE8F-0F40-AE3D-F821-3BF973A0A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EBF7B-7723-08FD-E930-3001466A4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F963-992D-45F3-9E0C-EEE8B72A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16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20958-3832-798F-5237-BCAF684C4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74724-7BCA-2205-1219-E3206BA03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7CD85C-3EAA-ABE1-B855-EBD6DEDE6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FB6C88-5CA6-DA0D-05A0-6CE8CF4C34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B7A795-270F-2A36-5A13-485A38BEF2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64A5DB-93C1-B843-39B3-1A90911BB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111E-1F50-4551-A237-B4D7DC2870C5}" type="datetimeFigureOut">
              <a:rPr lang="en-US" smtClean="0"/>
              <a:t>26-Sep-22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1247C7-33C5-1EB6-041D-D57D9E1DA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131E21-8BDD-B17B-536F-F8A58D949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F963-992D-45F3-9E0C-EEE8B72A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65BAA-A8CD-FA2B-F8BA-78A5FC884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CA576B-091A-4111-D1E4-B237D190E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111E-1F50-4551-A237-B4D7DC2870C5}" type="datetimeFigureOut">
              <a:rPr lang="en-US" smtClean="0"/>
              <a:t>26-Sep-22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81617-C239-960F-B6D9-07DC49B19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92B00-F6CE-9F65-9F6A-AC38073B0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F963-992D-45F3-9E0C-EEE8B72A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0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8DB18E-5E6A-1EBA-7402-0C690C838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111E-1F50-4551-A237-B4D7DC2870C5}" type="datetimeFigureOut">
              <a:rPr lang="en-US" smtClean="0"/>
              <a:t>26-Sep-22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8AD99F-D710-6457-C892-ED99AC012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6004D8-643C-E8B2-02F6-7F4A8BB6A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F963-992D-45F3-9E0C-EEE8B72A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75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BE161-2656-D95F-F077-4ECDAE344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35640-6430-5DBF-53FA-35A8EF763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2FE09-1D83-1013-CA4D-C21DD4073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F20EF-4A8A-78B8-88CB-C0EC772D6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111E-1F50-4551-A237-B4D7DC2870C5}" type="datetimeFigureOut">
              <a:rPr lang="en-US" smtClean="0"/>
              <a:t>26-Sep-22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2D6199-0C41-85B1-0442-8ADE8F907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85182-43EB-E241-39C9-26CE53A68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F963-992D-45F3-9E0C-EEE8B72A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3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B36BC-2A9A-EEE3-749B-4C6DD8960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BCE957-4B91-D3E2-4D49-CC9636E432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9448D3-C758-FDB9-36C6-4260815A4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6E568-BECB-BECE-F468-746BDE55F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111E-1F50-4551-A237-B4D7DC2870C5}" type="datetimeFigureOut">
              <a:rPr lang="en-US" smtClean="0"/>
              <a:t>26-Sep-22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5CA03-B9AE-A674-A4F3-F0C85E35F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8118C-F94E-81A1-373B-5B1EA4B0F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F963-992D-45F3-9E0C-EEE8B72A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60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B4F9F7-A27A-C7C1-0977-7A15E1B8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18E65-4187-3AE9-7D5D-91A434216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CF06B-8850-8D3C-EE88-54D47CEC09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1111E-1F50-4551-A237-B4D7DC2870C5}" type="datetimeFigureOut">
              <a:rPr lang="en-US" smtClean="0"/>
              <a:t>26-Sep-22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DEB3F-6AF9-2C7A-6EC6-D29FBE7A1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F10BB-51A7-64B0-5576-65934ACE91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F963-992D-45F3-9E0C-EEE8B72A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91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4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7B9F07-7A7F-9996-95D4-0652BCA8C6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9600" i="1" dirty="0" err="1">
                <a:solidFill>
                  <a:schemeClr val="accent2"/>
                </a:solidFill>
                <a:latin typeface="Algerian" panose="04020705040A02060702" pitchFamily="82" charset="0"/>
              </a:rPr>
              <a:t>Cực</a:t>
            </a:r>
            <a:r>
              <a:rPr lang="en-US" sz="9600" i="1" dirty="0">
                <a:solidFill>
                  <a:schemeClr val="accent2"/>
                </a:solidFill>
                <a:latin typeface="Algerian" panose="04020705040A02060702" pitchFamily="82" charset="0"/>
              </a:rPr>
              <a:t> </a:t>
            </a:r>
            <a:r>
              <a:rPr lang="en-US" sz="9600" i="1" dirty="0" err="1">
                <a:solidFill>
                  <a:schemeClr val="accent2"/>
                </a:solidFill>
                <a:latin typeface="Algerian" panose="04020705040A02060702" pitchFamily="82" charset="0"/>
              </a:rPr>
              <a:t>kì</a:t>
            </a:r>
            <a:r>
              <a:rPr lang="en-US" sz="9600" i="1" dirty="0">
                <a:solidFill>
                  <a:schemeClr val="accent2"/>
                </a:solidFill>
                <a:latin typeface="Algerian" panose="04020705040A02060702" pitchFamily="82" charset="0"/>
              </a:rPr>
              <a:t> </a:t>
            </a:r>
            <a:r>
              <a:rPr lang="en-US" sz="9600" i="1" dirty="0" err="1">
                <a:solidFill>
                  <a:schemeClr val="accent2"/>
                </a:solidFill>
                <a:latin typeface="Algerian" panose="04020705040A02060702" pitchFamily="82" charset="0"/>
              </a:rPr>
              <a:t>dễ</a:t>
            </a:r>
            <a:endParaRPr lang="en-US" sz="9600" i="1" dirty="0">
              <a:solidFill>
                <a:schemeClr val="accent2"/>
              </a:solidFill>
              <a:latin typeface="Algerian" panose="04020705040A02060702" pitchFamily="82" charset="0"/>
            </a:endParaRPr>
          </a:p>
        </p:txBody>
      </p:sp>
      <p:pic>
        <p:nvPicPr>
          <p:cNvPr id="1026" name="Picture 2" descr="Spring Boot Training in Gurgaon - ZekeLabs">
            <a:extLst>
              <a:ext uri="{FF2B5EF4-FFF2-40B4-BE49-F238E27FC236}">
                <a16:creationId xmlns:a16="http://schemas.microsoft.com/office/drawing/2014/main" id="{B7C95656-A2B7-3532-8253-4DA3EC966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251349"/>
            <a:ext cx="857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933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47D2-2FD9-DE6F-AFC9-C44E8291E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– </a:t>
            </a:r>
            <a:r>
              <a:rPr lang="en-US" dirty="0" err="1"/>
              <a:t>Application.properties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8B4E1EF-258B-6826-1486-8561799A00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1130373"/>
              </p:ext>
            </p:extLst>
          </p:nvPr>
        </p:nvGraphicFramePr>
        <p:xfrm>
          <a:off x="124287" y="1641985"/>
          <a:ext cx="11688932" cy="38532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Graphic 3" descr="Tools with solid fill">
            <a:extLst>
              <a:ext uri="{FF2B5EF4-FFF2-40B4-BE49-F238E27FC236}">
                <a16:creationId xmlns:a16="http://schemas.microsoft.com/office/drawing/2014/main" id="{194B3182-0023-45AE-943D-4F36A150AD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736" y="626254"/>
            <a:ext cx="754602" cy="754602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9ED0FEC-DBAE-69E1-FA5C-123BA8D19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749" y="5756407"/>
            <a:ext cx="10486008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spring.jpa.show-sql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true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spring.jpa.hibernate.ddl-auto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update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spring.jpa.properties.hibernate.dialect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org.hibernate.dialect.MySQL5Dialect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414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CAC9C-686D-4ECB-B1A9-68660E840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6890187-5E79-0FB9-1ADE-1B2552159F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06106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98" name="Picture 2" descr="Anh Ngữ Step By Step - Home | Facebook">
            <a:extLst>
              <a:ext uri="{FF2B5EF4-FFF2-40B4-BE49-F238E27FC236}">
                <a16:creationId xmlns:a16="http://schemas.microsoft.com/office/drawing/2014/main" id="{85D30CCE-0091-C475-1032-3042AA89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1" y="508931"/>
            <a:ext cx="895905" cy="895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153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C5362-011C-1007-EEF5-77335401E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E4459E-1D83-46C6-8466-B9FE6B900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6546"/>
            <a:ext cx="7638495" cy="35135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D78D5F-608F-4E01-8708-2EFD5D2D5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8495" y="1346546"/>
            <a:ext cx="4553505" cy="351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870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D028F-21AF-D90D-F946-D1D9B1CC7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Chú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B5174-F823-0077-3A69-9227C2140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@Entity: 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class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entity</a:t>
            </a:r>
          </a:p>
          <a:p>
            <a:r>
              <a:rPr lang="en-US" dirty="0"/>
              <a:t>@Table: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class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map </a:t>
            </a:r>
            <a:r>
              <a:rPr lang="en-US" dirty="0" err="1"/>
              <a:t>với</a:t>
            </a:r>
            <a:r>
              <a:rPr lang="en-US" dirty="0"/>
              <a:t> table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DB</a:t>
            </a:r>
          </a:p>
          <a:p>
            <a:r>
              <a:rPr lang="en-US" dirty="0"/>
              <a:t>@Column: Map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thuốc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table </a:t>
            </a:r>
            <a:r>
              <a:rPr lang="en-US" dirty="0" err="1"/>
              <a:t>trong</a:t>
            </a:r>
            <a:r>
              <a:rPr lang="en-US" dirty="0"/>
              <a:t> DB (Khi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map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)</a:t>
            </a:r>
          </a:p>
          <a:p>
            <a:r>
              <a:rPr lang="en-US" b="0" i="0" dirty="0">
                <a:effectLst/>
                <a:cs typeface="Arial" panose="020B0604020202020204" pitchFamily="34" charset="0"/>
              </a:rPr>
              <a:t>@GeneratedValue(strategy=GenerationType.IDENTITY) : </a:t>
            </a:r>
            <a:r>
              <a:rPr lang="en-US" b="0" i="0" dirty="0" err="1">
                <a:effectLst/>
                <a:cs typeface="Arial" panose="020B0604020202020204" pitchFamily="34" charset="0"/>
              </a:rPr>
              <a:t>Mỗi</a:t>
            </a:r>
            <a:r>
              <a:rPr lang="en-US" b="0" i="0" dirty="0">
                <a:effectLst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cs typeface="Arial" panose="020B0604020202020204" pitchFamily="34" charset="0"/>
              </a:rPr>
              <a:t>bản</a:t>
            </a:r>
            <a:r>
              <a:rPr lang="en-US" b="0" i="0" dirty="0">
                <a:effectLst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cs typeface="Arial" panose="020B0604020202020204" pitchFamily="34" charset="0"/>
              </a:rPr>
              <a:t>ghi</a:t>
            </a:r>
            <a:r>
              <a:rPr lang="en-US" b="0" i="0" dirty="0">
                <a:effectLst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cs typeface="Arial" panose="020B0604020202020204" pitchFamily="34" charset="0"/>
              </a:rPr>
              <a:t>được</a:t>
            </a:r>
            <a:r>
              <a:rPr lang="en-US" b="0" i="0" dirty="0">
                <a:effectLst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cs typeface="Arial" panose="020B0604020202020204" pitchFamily="34" charset="0"/>
              </a:rPr>
              <a:t>tạo</a:t>
            </a:r>
            <a:r>
              <a:rPr lang="en-US" b="0" i="0" dirty="0">
                <a:effectLst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cs typeface="Arial" panose="020B0604020202020204" pitchFamily="34" charset="0"/>
              </a:rPr>
              <a:t>ra</a:t>
            </a:r>
            <a:r>
              <a:rPr lang="en-US" b="0" i="0" dirty="0">
                <a:effectLst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cs typeface="Arial" panose="020B0604020202020204" pitchFamily="34" charset="0"/>
              </a:rPr>
              <a:t>thì</a:t>
            </a:r>
            <a:r>
              <a:rPr lang="en-US" b="0" i="0" dirty="0">
                <a:effectLst/>
                <a:cs typeface="Arial" panose="020B0604020202020204" pitchFamily="34" charset="0"/>
              </a:rPr>
              <a:t> Id </a:t>
            </a:r>
            <a:r>
              <a:rPr lang="en-US" b="0" i="0" dirty="0" err="1">
                <a:effectLst/>
                <a:cs typeface="Arial" panose="020B0604020202020204" pitchFamily="34" charset="0"/>
              </a:rPr>
              <a:t>sẽ</a:t>
            </a:r>
            <a:r>
              <a:rPr lang="en-US" b="0" i="0" dirty="0">
                <a:effectLst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cs typeface="Arial" panose="020B0604020202020204" pitchFamily="34" charset="0"/>
              </a:rPr>
              <a:t>tự</a:t>
            </a:r>
            <a:r>
              <a:rPr lang="en-US" b="0" i="0" dirty="0">
                <a:effectLst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cs typeface="Arial" panose="020B0604020202020204" pitchFamily="34" charset="0"/>
              </a:rPr>
              <a:t>động</a:t>
            </a:r>
            <a:r>
              <a:rPr lang="en-US" b="0" i="0" dirty="0">
                <a:effectLst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cs typeface="Arial" panose="020B0604020202020204" pitchFamily="34" charset="0"/>
              </a:rPr>
              <a:t>tăng</a:t>
            </a:r>
            <a:endParaRPr 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769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2EFBD-6132-DA36-9AF7-2C12565F3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</a:t>
            </a:r>
            <a:r>
              <a:rPr lang="en-US" dirty="0" err="1"/>
              <a:t>Chú</a:t>
            </a:r>
            <a:r>
              <a:rPr lang="en-US" dirty="0"/>
              <a:t> ý ‘’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’’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DC3C1E-FE9F-36C5-FAB9-7CD85F455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@Entity(name=“EntityName”)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EA22C9-DECD-17ED-25B7-7811C2830F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@Table(name=“TableName”)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2D439B2-C0CD-AB73-C749-624CBDBFDBB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table </a:t>
            </a:r>
            <a:r>
              <a:rPr lang="en-US" dirty="0" err="1"/>
              <a:t>trong</a:t>
            </a:r>
            <a:r>
              <a:rPr lang="en-US" dirty="0"/>
              <a:t> DB</a:t>
            </a:r>
          </a:p>
        </p:txBody>
      </p:sp>
      <p:pic>
        <p:nvPicPr>
          <p:cNvPr id="4098" name="Picture 2" descr="Chú Ý Đừng Biểu Tượng - Chú ý PNG png tải về - Miễn phí trong suốt Hình Tam  Giác png Tải về.">
            <a:extLst>
              <a:ext uri="{FF2B5EF4-FFF2-40B4-BE49-F238E27FC236}">
                <a16:creationId xmlns:a16="http://schemas.microsoft.com/office/drawing/2014/main" id="{D9E7D332-2D1D-6200-644D-658D6EEB9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3" y="681037"/>
            <a:ext cx="838882" cy="54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D90FA7E-BABC-3927-BB24-80EFBBED8A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Entity </a:t>
            </a:r>
            <a:r>
              <a:rPr lang="en-US" dirty="0" err="1"/>
              <a:t>được</a:t>
            </a:r>
            <a:r>
              <a:rPr lang="en-US" dirty="0"/>
              <a:t> Hibernate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170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EF921-23D0-8BE1-7B44-D6062683E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“Query”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516910-6CFC-98D4-16ED-698F69B57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8200" y="1917577"/>
            <a:ext cx="10515600" cy="4272086"/>
          </a:xfrm>
        </p:spPr>
        <p:txBody>
          <a:bodyPr/>
          <a:lstStyle/>
          <a:p>
            <a:r>
              <a:rPr lang="en-US" sz="2400" dirty="0"/>
              <a:t>find…By…(And…/Or…)</a:t>
            </a:r>
          </a:p>
          <a:p>
            <a:r>
              <a:rPr lang="en-US" sz="2400" dirty="0"/>
              <a:t>get…By…(And…/Or…)</a:t>
            </a:r>
          </a:p>
          <a:p>
            <a:r>
              <a:rPr lang="en-US" sz="2400" dirty="0" err="1"/>
              <a:t>countBy</a:t>
            </a:r>
            <a:r>
              <a:rPr lang="en-US" sz="2400" dirty="0"/>
              <a:t> …(And…/Or…)</a:t>
            </a:r>
          </a:p>
          <a:p>
            <a:r>
              <a:rPr lang="en-US" sz="2400" dirty="0" err="1"/>
              <a:t>Vd</a:t>
            </a:r>
            <a:r>
              <a:rPr lang="en-US" sz="2400" dirty="0"/>
              <a:t>: </a:t>
            </a:r>
          </a:p>
          <a:p>
            <a:pPr marL="0" indent="0">
              <a:buNone/>
            </a:pPr>
            <a:r>
              <a:rPr lang="en-US" sz="2400" dirty="0"/>
              <a:t>   + </a:t>
            </a:r>
            <a:r>
              <a:rPr lang="en-US" sz="2400" dirty="0" err="1"/>
              <a:t>findMissUniverseByName</a:t>
            </a:r>
            <a:r>
              <a:rPr lang="en-US" sz="2400" dirty="0"/>
              <a:t>() /</a:t>
            </a:r>
            <a:r>
              <a:rPr lang="en-US" sz="2400" dirty="0" err="1"/>
              <a:t>findByName</a:t>
            </a:r>
            <a:r>
              <a:rPr lang="en-US" sz="2400" dirty="0"/>
              <a:t>()</a:t>
            </a:r>
          </a:p>
          <a:p>
            <a:pPr marL="0" indent="0">
              <a:buNone/>
            </a:pPr>
            <a:r>
              <a:rPr lang="en-US" sz="2400" dirty="0"/>
              <a:t>   + </a:t>
            </a:r>
            <a:r>
              <a:rPr lang="en-US" sz="2400" dirty="0" err="1"/>
              <a:t>findByNameAndHeight</a:t>
            </a:r>
            <a:r>
              <a:rPr lang="en-US" sz="2400" dirty="0"/>
              <a:t>(String name, double height)</a:t>
            </a:r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EB341E-04DE-8D57-E606-C9BB21493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3716" y="1690688"/>
            <a:ext cx="4388284" cy="335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600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CA69D5C-54D7-CFB1-AFB2-BD5C633AE5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3743413"/>
          </a:xfrm>
        </p:spPr>
      </p:pic>
    </p:spTree>
    <p:extLst>
      <p:ext uri="{BB962C8B-B14F-4D97-AF65-F5344CB8AC3E}">
        <p14:creationId xmlns:p14="http://schemas.microsoft.com/office/powerpoint/2010/main" val="3632522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66400-2525-749B-D4CF-6795985A9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7BAE7-342B-8B3E-E5DD-15F06B591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customize(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)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sql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ý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</a:t>
            </a:r>
          </a:p>
          <a:p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customize </a:t>
            </a:r>
            <a:r>
              <a:rPr lang="en-US" dirty="0" err="1"/>
              <a:t>với</a:t>
            </a:r>
            <a:r>
              <a:rPr lang="en-US" dirty="0"/>
              <a:t> @query:</a:t>
            </a:r>
          </a:p>
          <a:p>
            <a:pPr marL="0" indent="0">
              <a:buNone/>
            </a:pPr>
            <a:r>
              <a:rPr lang="en-US" dirty="0"/>
              <a:t>  + </a:t>
            </a:r>
            <a:r>
              <a:rPr lang="en-US" dirty="0" err="1">
                <a:latin typeface="OpenSans"/>
              </a:rPr>
              <a:t>S</a:t>
            </a:r>
            <a:r>
              <a:rPr lang="en-US" b="0" i="0" dirty="0" err="1">
                <a:effectLst/>
                <a:latin typeface="OpenSans"/>
              </a:rPr>
              <a:t>ử</a:t>
            </a:r>
            <a:r>
              <a:rPr lang="en-US" b="0" i="0" dirty="0">
                <a:effectLst/>
                <a:latin typeface="OpenSans"/>
              </a:rPr>
              <a:t> </a:t>
            </a:r>
            <a:r>
              <a:rPr lang="en-US" b="0" i="0" dirty="0" err="1">
                <a:effectLst/>
                <a:latin typeface="OpenSans"/>
              </a:rPr>
              <a:t>dụng</a:t>
            </a:r>
            <a:r>
              <a:rPr lang="en-US" b="0" i="0" dirty="0">
                <a:effectLst/>
                <a:latin typeface="OpenSans"/>
              </a:rPr>
              <a:t> </a:t>
            </a:r>
            <a:r>
              <a:rPr lang="en-US" b="0" i="0" dirty="0" err="1">
                <a:effectLst/>
                <a:latin typeface="OpenSans"/>
              </a:rPr>
              <a:t>câu</a:t>
            </a:r>
            <a:r>
              <a:rPr lang="en-US" b="0" i="0" dirty="0">
                <a:effectLst/>
                <a:latin typeface="OpenSans"/>
              </a:rPr>
              <a:t> </a:t>
            </a:r>
            <a:r>
              <a:rPr lang="en-US" b="0" i="0" dirty="0" err="1">
                <a:effectLst/>
                <a:latin typeface="OpenSans"/>
              </a:rPr>
              <a:t>truy</a:t>
            </a:r>
            <a:r>
              <a:rPr lang="en-US" b="0" i="0" dirty="0">
                <a:effectLst/>
                <a:latin typeface="OpenSans"/>
              </a:rPr>
              <a:t> </a:t>
            </a:r>
            <a:r>
              <a:rPr lang="en-US" b="0" i="0" dirty="0" err="1">
                <a:effectLst/>
                <a:latin typeface="OpenSans"/>
              </a:rPr>
              <a:t>vấn</a:t>
            </a:r>
            <a:r>
              <a:rPr lang="en-US" b="0" i="0" dirty="0">
                <a:effectLst/>
                <a:latin typeface="OpenSans"/>
              </a:rPr>
              <a:t> JPQL (Hibernate)</a:t>
            </a:r>
          </a:p>
          <a:p>
            <a:pPr marL="0" indent="0">
              <a:buNone/>
            </a:pPr>
            <a:r>
              <a:rPr lang="en-US" dirty="0">
                <a:latin typeface="OpenSans"/>
              </a:rPr>
              <a:t>  + </a:t>
            </a:r>
            <a:r>
              <a:rPr lang="en-US" dirty="0" err="1">
                <a:latin typeface="OpenSans"/>
              </a:rPr>
              <a:t>Sử</a:t>
            </a:r>
            <a:r>
              <a:rPr lang="en-US" dirty="0">
                <a:latin typeface="OpenSans"/>
              </a:rPr>
              <a:t> </a:t>
            </a:r>
            <a:r>
              <a:rPr lang="en-US" dirty="0" err="1">
                <a:latin typeface="OpenSans"/>
              </a:rPr>
              <a:t>dụng</a:t>
            </a:r>
            <a:r>
              <a:rPr lang="en-US" dirty="0">
                <a:latin typeface="OpenSans"/>
              </a:rPr>
              <a:t> Native 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908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278B9-1A84-27B4-8325-4B9A6CC7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517" y="4404465"/>
            <a:ext cx="11284859" cy="13255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- JPQL: select … from </a:t>
            </a:r>
            <a:r>
              <a:rPr lang="en-US" sz="2400" dirty="0" err="1">
                <a:latin typeface="+mn-lt"/>
              </a:rPr>
              <a:t>EntityName</a:t>
            </a:r>
            <a:r>
              <a:rPr lang="en-US" sz="2400" dirty="0">
                <a:latin typeface="+mn-lt"/>
              </a:rPr>
              <a:t> where </a:t>
            </a:r>
            <a:r>
              <a:rPr lang="en-US" sz="2400" dirty="0" err="1">
                <a:latin typeface="+mn-lt"/>
              </a:rPr>
              <a:t>entityName.attribute</a:t>
            </a:r>
            <a:r>
              <a:rPr lang="en-US" sz="2400" dirty="0">
                <a:latin typeface="+mn-lt"/>
              </a:rPr>
              <a:t> = ?</a:t>
            </a: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- Native query: select … from </a:t>
            </a:r>
            <a:r>
              <a:rPr lang="en-US" sz="2400" dirty="0" err="1">
                <a:latin typeface="+mn-lt"/>
              </a:rPr>
              <a:t>TableName</a:t>
            </a:r>
            <a:r>
              <a:rPr lang="en-US" sz="2400" dirty="0">
                <a:latin typeface="+mn-lt"/>
              </a:rPr>
              <a:t> where field= 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C9FBBE-CD5A-C103-D116-EEDDE54D6A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77444"/>
            <a:ext cx="7690981" cy="378099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DF7F95-E952-6E53-93D5-D55AB5E13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0981" y="277444"/>
            <a:ext cx="4501019" cy="314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696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9F15E-0A49-A69E-41B6-2DC91043F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858" y="669616"/>
            <a:ext cx="9374818" cy="1325563"/>
          </a:xfrm>
        </p:spPr>
        <p:txBody>
          <a:bodyPr/>
          <a:lstStyle/>
          <a:p>
            <a:r>
              <a:rPr lang="en-US" dirty="0"/>
              <a:t>@Param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66D5E-4C7E-2F69-4E7C-AE692352D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“?number”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query</a:t>
            </a:r>
          </a:p>
          <a:p>
            <a:pPr marL="0" indent="0">
              <a:buNone/>
            </a:pPr>
            <a:r>
              <a:rPr lang="en-US" dirty="0"/>
              <a:t>-&gt; @Param</a:t>
            </a:r>
          </a:p>
          <a:p>
            <a:endParaRPr lang="en-US" dirty="0"/>
          </a:p>
        </p:txBody>
      </p:sp>
      <p:pic>
        <p:nvPicPr>
          <p:cNvPr id="5122" name="Picture 2" descr="Phương thức tìm và hình thành ý tưởng kinh doanh">
            <a:extLst>
              <a:ext uri="{FF2B5EF4-FFF2-40B4-BE49-F238E27FC236}">
                <a16:creationId xmlns:a16="http://schemas.microsoft.com/office/drawing/2014/main" id="{865CD4ED-6BF8-0E3A-3DCF-A0544213F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" y="461421"/>
            <a:ext cx="1756432" cy="1182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AA9990-4911-5816-C100-DE6B6F2EE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591" y="2953236"/>
            <a:ext cx="9374818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467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브런치 키워드: 회원가입">
            <a:extLst>
              <a:ext uri="{FF2B5EF4-FFF2-40B4-BE49-F238E27FC236}">
                <a16:creationId xmlns:a16="http://schemas.microsoft.com/office/drawing/2014/main" id="{1B28CFAF-CD1D-0F3F-2191-28836EA5E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816" y="2010330"/>
            <a:ext cx="9123723" cy="325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94892-6D71-9D6B-25E8-D85059A79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05AD0-D7A7-1677-47E9-8DB0B1D4C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Relationship: one to many, many to many, one to one</a:t>
            </a:r>
          </a:p>
          <a:p>
            <a:r>
              <a:rPr lang="en-US" dirty="0"/>
              <a:t>Paging- sorting</a:t>
            </a:r>
          </a:p>
        </p:txBody>
      </p:sp>
    </p:spTree>
    <p:extLst>
      <p:ext uri="{BB962C8B-B14F-4D97-AF65-F5344CB8AC3E}">
        <p14:creationId xmlns:p14="http://schemas.microsoft.com/office/powerpoint/2010/main" val="2634910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pring Data JPA] Set+@OrderBy">
            <a:extLst>
              <a:ext uri="{FF2B5EF4-FFF2-40B4-BE49-F238E27FC236}">
                <a16:creationId xmlns:a16="http://schemas.microsoft.com/office/drawing/2014/main" id="{E74712E8-AC6A-6331-0FF8-A39F929EB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71500"/>
            <a:ext cx="1143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186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JPA 활용1 - 주문 도메인 개발">
            <a:extLst>
              <a:ext uri="{FF2B5EF4-FFF2-40B4-BE49-F238E27FC236}">
                <a16:creationId xmlns:a16="http://schemas.microsoft.com/office/drawing/2014/main" id="{7DB24396-A7DC-A120-1E67-200119B2C18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37735" cy="631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752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66841-F282-1CCE-4B38-B8FC39711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F7A5B-80C6-F950-ECDA-3F040F317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vi-V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à đặc tả hay còn có thể gọi là chuẩn cho cách chúng ta truy cập, lưu trữ và quản lý dữ liệu giữa các đối tượng trong Java và các 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table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vi-V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database (Object Relational Mapping)</a:t>
            </a:r>
            <a:endParaRPr lang="en-US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hỉ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API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code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aphic 4" descr="Open book with solid fill">
            <a:extLst>
              <a:ext uri="{FF2B5EF4-FFF2-40B4-BE49-F238E27FC236}">
                <a16:creationId xmlns:a16="http://schemas.microsoft.com/office/drawing/2014/main" id="{B009C1C8-B6EE-D4C3-1C5F-75DEDECB4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12" y="633012"/>
            <a:ext cx="789788" cy="78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429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pring Boot + JPA/Hibernate Many to Many mapping example">
            <a:extLst>
              <a:ext uri="{FF2B5EF4-FFF2-40B4-BE49-F238E27FC236}">
                <a16:creationId xmlns:a16="http://schemas.microsoft.com/office/drawing/2014/main" id="{CF49F75D-E6C0-D00D-35F2-5675CC598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779" y="361306"/>
            <a:ext cx="9082442" cy="3067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168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66841-F282-1CCE-4B38-B8FC39711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F7A5B-80C6-F950-ECDA-3F040F317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Hibernate là 1 ORM (Object Relational Mapping) framework cho phép thao tác với database thông qua các đối tượng</a:t>
            </a:r>
            <a:endParaRPr lang="en-US" dirty="0"/>
          </a:p>
        </p:txBody>
      </p:sp>
      <p:pic>
        <p:nvPicPr>
          <p:cNvPr id="5" name="Graphic 4" descr="Open book with solid fill">
            <a:extLst>
              <a:ext uri="{FF2B5EF4-FFF2-40B4-BE49-F238E27FC236}">
                <a16:creationId xmlns:a16="http://schemas.microsoft.com/office/drawing/2014/main" id="{B009C1C8-B6EE-D4C3-1C5F-75DEDECB4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12" y="633012"/>
            <a:ext cx="789788" cy="78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949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CC945-D14C-6DCD-8F4F-1D000F785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C3211-1A00-C51C-C47D-27BDBF463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JPA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là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1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tập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các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interface,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còn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Hibernate implements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các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interface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ấy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một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cách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chi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tiết</a:t>
            </a:r>
            <a:endParaRPr lang="en-US" dirty="0"/>
          </a:p>
        </p:txBody>
      </p:sp>
      <p:pic>
        <p:nvPicPr>
          <p:cNvPr id="5" name="Graphic 4" descr="Lightbulb and gear with solid fill">
            <a:extLst>
              <a:ext uri="{FF2B5EF4-FFF2-40B4-BE49-F238E27FC236}">
                <a16:creationId xmlns:a16="http://schemas.microsoft.com/office/drawing/2014/main" id="{909158FF-2A3B-47A4-16B2-AA157AD1C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278" y="681037"/>
            <a:ext cx="739066" cy="73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401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4501C-F6D7-386E-DBCF-7D6C02446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– Pom.xml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F8F1C-FE9F-A992-489B-42439F931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41985"/>
            <a:ext cx="12192000" cy="5009336"/>
          </a:xfrm>
        </p:spPr>
        <p:txBody>
          <a:bodyPr>
            <a:normAutofit/>
          </a:bodyPr>
          <a:lstStyle/>
          <a:p>
            <a:r>
              <a:rPr lang="en-US" b="0" i="1" dirty="0">
                <a:solidFill>
                  <a:srgbClr val="999988"/>
                </a:solidFill>
                <a:effectLst/>
                <a:latin typeface="Consolas" panose="020B0609020204030204" pitchFamily="49" charset="0"/>
              </a:rPr>
              <a:t>&lt;!--spring </a:t>
            </a:r>
            <a:r>
              <a:rPr lang="en-US" b="0" i="1" dirty="0" err="1">
                <a:solidFill>
                  <a:srgbClr val="999988"/>
                </a:solidFill>
                <a:effectLst/>
                <a:latin typeface="Consolas" panose="020B0609020204030204" pitchFamily="49" charset="0"/>
              </a:rPr>
              <a:t>jpa</a:t>
            </a:r>
            <a:r>
              <a:rPr lang="en-US" b="0" i="1" dirty="0">
                <a:solidFill>
                  <a:srgbClr val="999988"/>
                </a:solidFill>
                <a:effectLst/>
                <a:latin typeface="Consolas" panose="020B0609020204030204" pitchFamily="49" charset="0"/>
              </a:rPr>
              <a:t>--&gt;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&lt;dependency&gt;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	</a:t>
            </a:r>
            <a:r>
              <a:rPr lang="en-US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err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en-US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org.springframework.boot</a:t>
            </a:r>
            <a:r>
              <a:rPr lang="en-US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i="0" dirty="0" err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en-US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	</a:t>
            </a:r>
            <a:r>
              <a:rPr lang="en-US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err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lang="en-US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spring-boot-starter-data-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jpa</a:t>
            </a:r>
            <a:r>
              <a:rPr lang="en-US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i="0" dirty="0" err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lang="en-US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&lt;/dependency&gt;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i="1" dirty="0">
                <a:solidFill>
                  <a:srgbClr val="999988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en-US" b="0" i="1" dirty="0" err="1">
                <a:solidFill>
                  <a:srgbClr val="999988"/>
                </a:solidFill>
                <a:effectLst/>
                <a:latin typeface="Consolas" panose="020B0609020204030204" pitchFamily="49" charset="0"/>
              </a:rPr>
              <a:t>mysql</a:t>
            </a:r>
            <a:r>
              <a:rPr lang="en-US" b="0" i="1" dirty="0">
                <a:solidFill>
                  <a:srgbClr val="999988"/>
                </a:solidFill>
                <a:effectLst/>
                <a:latin typeface="Consolas" panose="020B0609020204030204" pitchFamily="49" charset="0"/>
              </a:rPr>
              <a:t> connector --&gt;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&lt;dependency&gt;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sz="28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en-US" sz="2800" b="0" i="0" dirty="0" err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en-US" sz="28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mysql</a:t>
            </a:r>
            <a:r>
              <a:rPr lang="en-US" sz="28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800" b="0" i="0" dirty="0" err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en-US" sz="28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sz="28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en-US" sz="2800" b="0" i="0" dirty="0" err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lang="en-US" sz="28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mysql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-connector-java</a:t>
            </a:r>
            <a:r>
              <a:rPr lang="en-US" sz="28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800" b="0" i="0" dirty="0" err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lang="en-US" sz="28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8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&lt;/dependency&gt;</a:t>
            </a:r>
            <a:endParaRPr lang="en-US" sz="2800" dirty="0"/>
          </a:p>
        </p:txBody>
      </p:sp>
      <p:pic>
        <p:nvPicPr>
          <p:cNvPr id="5" name="Graphic 4" descr="Tools with solid fill">
            <a:extLst>
              <a:ext uri="{FF2B5EF4-FFF2-40B4-BE49-F238E27FC236}">
                <a16:creationId xmlns:a16="http://schemas.microsoft.com/office/drawing/2014/main" id="{888555AA-3739-6D0C-D6D6-8EAAFAEBE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736" y="626254"/>
            <a:ext cx="754602" cy="75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018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589</Words>
  <Application>Microsoft Office PowerPoint</Application>
  <PresentationFormat>Widescreen</PresentationFormat>
  <Paragraphs>56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Algerian</vt:lpstr>
      <vt:lpstr>Arial</vt:lpstr>
      <vt:lpstr>Calibri</vt:lpstr>
      <vt:lpstr>Calibri Light</vt:lpstr>
      <vt:lpstr>Consolas</vt:lpstr>
      <vt:lpstr>JetBrains Mono</vt:lpstr>
      <vt:lpstr>OpenSans</vt:lpstr>
      <vt:lpstr>Office Theme</vt:lpstr>
      <vt:lpstr>PowerPoint Presentation</vt:lpstr>
      <vt:lpstr>PowerPoint Presentation</vt:lpstr>
      <vt:lpstr>PowerPoint Presentation</vt:lpstr>
      <vt:lpstr>PowerPoint Presentation</vt:lpstr>
      <vt:lpstr>Khái niệm</vt:lpstr>
      <vt:lpstr>PowerPoint Presentation</vt:lpstr>
      <vt:lpstr>Khái niệm</vt:lpstr>
      <vt:lpstr>  Summary</vt:lpstr>
      <vt:lpstr> Cài đặt – Pom.xml</vt:lpstr>
      <vt:lpstr>Cài đặt – Application.properties</vt:lpstr>
      <vt:lpstr>Các bước thực hiện</vt:lpstr>
      <vt:lpstr>Demo Code</vt:lpstr>
      <vt:lpstr>Chú thích một số annotation</vt:lpstr>
      <vt:lpstr>    Chú ý ‘’quan trọng’’</vt:lpstr>
      <vt:lpstr>Cơ chế xây dựng “Query”</vt:lpstr>
      <vt:lpstr>PowerPoint Presentation</vt:lpstr>
      <vt:lpstr>@Query</vt:lpstr>
      <vt:lpstr>- JPQL: select … from EntityName where entityName.attribute = ?  - Native query: select … from TableName where field= ?</vt:lpstr>
      <vt:lpstr>@Param </vt:lpstr>
      <vt:lpstr>Next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 đạt</dc:creator>
  <cp:lastModifiedBy>Duc Nguyen</cp:lastModifiedBy>
  <cp:revision>9</cp:revision>
  <dcterms:created xsi:type="dcterms:W3CDTF">2022-07-30T00:55:04Z</dcterms:created>
  <dcterms:modified xsi:type="dcterms:W3CDTF">2022-09-26T14:18:16Z</dcterms:modified>
</cp:coreProperties>
</file>