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3" r:id="rId4"/>
    <p:sldId id="261" r:id="rId5"/>
    <p:sldId id="264" r:id="rId6"/>
    <p:sldId id="266" r:id="rId7"/>
    <p:sldId id="259" r:id="rId8"/>
    <p:sldId id="267" r:id="rId9"/>
    <p:sldId id="268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14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B812-B07E-43E5-9808-D9E29EA284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4F049-B3FC-4934-AD33-7C1B03BD2613}">
      <dgm:prSet custT="1"/>
      <dgm:spPr/>
      <dgm:t>
        <a:bodyPr/>
        <a:lstStyle/>
        <a:p>
          <a:r>
            <a:rPr lang="en-US" sz="2000" dirty="0"/>
            <a:t> </a:t>
          </a:r>
          <a:r>
            <a:rPr lang="en-US" sz="2000" dirty="0" err="1"/>
            <a:t>Đầu</a:t>
          </a:r>
          <a:r>
            <a:rPr lang="en-US" sz="2000" dirty="0"/>
            <a:t> </a:t>
          </a:r>
          <a:r>
            <a:rPr lang="en-US" sz="2000" dirty="0" err="1"/>
            <a:t>tiền</a:t>
          </a:r>
          <a:r>
            <a:rPr lang="en-US" sz="2000" dirty="0"/>
            <a:t> client </a:t>
          </a:r>
          <a:r>
            <a:rPr lang="en-US" sz="2000" dirty="0" err="1"/>
            <a:t>sẽ</a:t>
          </a:r>
          <a:r>
            <a:rPr lang="en-US" sz="2000" dirty="0"/>
            <a:t> </a:t>
          </a:r>
          <a:r>
            <a:rPr lang="en-US" sz="2000" dirty="0" err="1"/>
            <a:t>gửi</a:t>
          </a:r>
          <a:r>
            <a:rPr lang="en-US" sz="2000" dirty="0"/>
            <a:t> request </a:t>
          </a:r>
          <a:r>
            <a:rPr lang="en-US" sz="2000" dirty="0" err="1"/>
            <a:t>đến</a:t>
          </a:r>
          <a:r>
            <a:rPr lang="en-US" sz="2000" dirty="0"/>
            <a:t> server </a:t>
          </a:r>
          <a:r>
            <a:rPr lang="en-US" sz="2000" dirty="0" err="1"/>
            <a:t>thông</a:t>
          </a:r>
          <a:r>
            <a:rPr lang="en-US" sz="2000" dirty="0"/>
            <a:t> qua controller</a:t>
          </a:r>
        </a:p>
      </dgm:t>
    </dgm:pt>
    <dgm:pt modelId="{6EFC9E10-0ACA-48A9-8FFD-36C31A43AB32}" type="parTrans" cxnId="{E7462D38-3DA6-4828-A9B0-A837F498B86B}">
      <dgm:prSet/>
      <dgm:spPr/>
      <dgm:t>
        <a:bodyPr/>
        <a:lstStyle/>
        <a:p>
          <a:endParaRPr lang="en-US"/>
        </a:p>
      </dgm:t>
    </dgm:pt>
    <dgm:pt modelId="{7019C7E6-2725-480E-8715-37DAD9E7431A}" type="sibTrans" cxnId="{E7462D38-3DA6-4828-A9B0-A837F498B86B}">
      <dgm:prSet custT="1"/>
      <dgm:spPr/>
      <dgm:t>
        <a:bodyPr/>
        <a:lstStyle/>
        <a:p>
          <a:endParaRPr lang="en-US" sz="2000"/>
        </a:p>
      </dgm:t>
    </dgm:pt>
    <dgm:pt modelId="{567F0C19-E3C0-4646-A10A-38F53A063EAE}">
      <dgm:prSet custT="1"/>
      <dgm:spPr/>
      <dgm:t>
        <a:bodyPr/>
        <a:lstStyle/>
        <a:p>
          <a:r>
            <a:rPr lang="en-US" sz="2000" dirty="0"/>
            <a:t>Sau </a:t>
          </a:r>
          <a:r>
            <a:rPr lang="en-US" sz="2000" dirty="0" err="1"/>
            <a:t>đó</a:t>
          </a:r>
          <a:r>
            <a:rPr lang="en-US" sz="2000" dirty="0"/>
            <a:t> controller </a:t>
          </a:r>
          <a:r>
            <a:rPr lang="en-US" sz="2000" dirty="0" err="1"/>
            <a:t>sẽ</a:t>
          </a:r>
          <a:r>
            <a:rPr lang="en-US" sz="2000" dirty="0"/>
            <a:t> </a:t>
          </a:r>
          <a:r>
            <a:rPr lang="en-US" sz="2000" dirty="0" err="1"/>
            <a:t>tiếp</a:t>
          </a:r>
          <a:r>
            <a:rPr lang="en-US" sz="2000" dirty="0"/>
            <a:t> </a:t>
          </a:r>
          <a:r>
            <a:rPr lang="en-US" sz="2000" dirty="0" err="1"/>
            <a:t>nhận</a:t>
          </a:r>
          <a:r>
            <a:rPr lang="en-US" sz="2000" dirty="0"/>
            <a:t> </a:t>
          </a:r>
          <a:r>
            <a:rPr lang="en-US" sz="2000" dirty="0" err="1"/>
            <a:t>và</a:t>
          </a:r>
          <a:r>
            <a:rPr lang="en-US" sz="2000" dirty="0"/>
            <a:t> </a:t>
          </a:r>
          <a:r>
            <a:rPr lang="en-US" sz="2000" dirty="0" err="1"/>
            <a:t>xử</a:t>
          </a:r>
          <a:r>
            <a:rPr lang="en-US" sz="2000" dirty="0"/>
            <a:t> </a:t>
          </a:r>
          <a:r>
            <a:rPr lang="en-US" sz="2000" dirty="0" err="1"/>
            <a:t>lý</a:t>
          </a:r>
          <a:r>
            <a:rPr lang="en-US" sz="2000" dirty="0"/>
            <a:t> input </a:t>
          </a:r>
          <a:r>
            <a:rPr lang="en-US" sz="2000" dirty="0" err="1"/>
            <a:t>rồi</a:t>
          </a:r>
          <a:r>
            <a:rPr lang="en-US" sz="2000" dirty="0"/>
            <a:t> </a:t>
          </a:r>
          <a:r>
            <a:rPr lang="en-US" sz="2000" dirty="0" err="1"/>
            <a:t>gửi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model</a:t>
          </a:r>
        </a:p>
      </dgm:t>
    </dgm:pt>
    <dgm:pt modelId="{77081AA2-46B1-4C3D-85F7-56EA93777AE4}" type="parTrans" cxnId="{3B86837C-EC42-4F23-853D-204554458B79}">
      <dgm:prSet/>
      <dgm:spPr/>
      <dgm:t>
        <a:bodyPr/>
        <a:lstStyle/>
        <a:p>
          <a:endParaRPr lang="en-US"/>
        </a:p>
      </dgm:t>
    </dgm:pt>
    <dgm:pt modelId="{670A67EB-F509-4BB2-BFC1-724F75D5E119}" type="sibTrans" cxnId="{3B86837C-EC42-4F23-853D-204554458B79}">
      <dgm:prSet custT="1"/>
      <dgm:spPr/>
      <dgm:t>
        <a:bodyPr/>
        <a:lstStyle/>
        <a:p>
          <a:endParaRPr lang="en-US" sz="2000"/>
        </a:p>
      </dgm:t>
    </dgm:pt>
    <dgm:pt modelId="{8027485B-72C6-46E3-A673-89F1944A0F84}">
      <dgm:prSet custT="1"/>
      <dgm:spPr/>
      <dgm:t>
        <a:bodyPr/>
        <a:lstStyle/>
        <a:p>
          <a:r>
            <a:rPr lang="en-US" sz="2000" dirty="0"/>
            <a:t>Model </a:t>
          </a:r>
          <a:r>
            <a:rPr lang="en-US" sz="2000" dirty="0" err="1"/>
            <a:t>có</a:t>
          </a:r>
          <a:r>
            <a:rPr lang="en-US" sz="2000" dirty="0"/>
            <a:t> </a:t>
          </a:r>
          <a:r>
            <a:rPr lang="en-US" sz="2000" dirty="0" err="1"/>
            <a:t>nhiệm</a:t>
          </a:r>
          <a:r>
            <a:rPr lang="en-US" sz="2000" dirty="0"/>
            <a:t> </a:t>
          </a:r>
          <a:r>
            <a:rPr lang="en-US" sz="2000" dirty="0" err="1"/>
            <a:t>vụ</a:t>
          </a:r>
          <a:r>
            <a:rPr lang="en-US" sz="2000" dirty="0"/>
            <a:t> </a:t>
          </a:r>
          <a:r>
            <a:rPr lang="en-US" sz="2000" dirty="0" err="1"/>
            <a:t>xử</a:t>
          </a:r>
          <a:r>
            <a:rPr lang="en-US" sz="2000" dirty="0"/>
            <a:t> </a:t>
          </a:r>
          <a:r>
            <a:rPr lang="en-US" sz="2000" dirty="0" err="1"/>
            <a:t>lý</a:t>
          </a:r>
          <a:r>
            <a:rPr lang="en-US" sz="2000" dirty="0"/>
            <a:t> logic, </a:t>
          </a:r>
          <a:r>
            <a:rPr lang="en-US" sz="2000" dirty="0" err="1"/>
            <a:t>tương</a:t>
          </a:r>
          <a:r>
            <a:rPr lang="en-US" sz="2000" dirty="0"/>
            <a:t> </a:t>
          </a:r>
          <a:r>
            <a:rPr lang="en-US" sz="2000" dirty="0" err="1"/>
            <a:t>tác</a:t>
          </a:r>
          <a:r>
            <a:rPr lang="en-US" sz="2000" dirty="0"/>
            <a:t> </a:t>
          </a:r>
          <a:r>
            <a:rPr lang="en-US" sz="2000" dirty="0" err="1"/>
            <a:t>với</a:t>
          </a:r>
          <a:r>
            <a:rPr lang="en-US" sz="2000" dirty="0"/>
            <a:t> DB </a:t>
          </a:r>
          <a:r>
            <a:rPr lang="en-US" sz="2000" dirty="0" err="1"/>
            <a:t>và</a:t>
          </a:r>
          <a:r>
            <a:rPr lang="en-US" sz="2000" dirty="0"/>
            <a:t> </a:t>
          </a:r>
          <a:r>
            <a:rPr lang="en-US" sz="2000" dirty="0" err="1"/>
            <a:t>gửi</a:t>
          </a:r>
          <a:r>
            <a:rPr lang="en-US" sz="2000" dirty="0"/>
            <a:t> </a:t>
          </a:r>
          <a:r>
            <a:rPr lang="en-US" sz="2000" dirty="0" err="1"/>
            <a:t>kết</a:t>
          </a:r>
          <a:r>
            <a:rPr lang="en-US" sz="2000" dirty="0"/>
            <a:t> </a:t>
          </a:r>
          <a:r>
            <a:rPr lang="en-US" sz="2000" dirty="0" err="1"/>
            <a:t>quả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controller</a:t>
          </a:r>
        </a:p>
      </dgm:t>
    </dgm:pt>
    <dgm:pt modelId="{CBF389C3-D818-4B66-8A76-A110680283C6}" type="parTrans" cxnId="{21717CCA-29F0-46E8-BD4B-A9AF370BFA97}">
      <dgm:prSet/>
      <dgm:spPr/>
      <dgm:t>
        <a:bodyPr/>
        <a:lstStyle/>
        <a:p>
          <a:endParaRPr lang="en-US"/>
        </a:p>
      </dgm:t>
    </dgm:pt>
    <dgm:pt modelId="{D01059AD-A4F1-4ABA-ACB9-96B76E5E081C}" type="sibTrans" cxnId="{21717CCA-29F0-46E8-BD4B-A9AF370BFA97}">
      <dgm:prSet custT="1"/>
      <dgm:spPr/>
      <dgm:t>
        <a:bodyPr/>
        <a:lstStyle/>
        <a:p>
          <a:endParaRPr lang="en-US" sz="2000"/>
        </a:p>
      </dgm:t>
    </dgm:pt>
    <dgm:pt modelId="{EA518063-FBEE-4FB6-A8FD-171414BFE926}">
      <dgm:prSet custT="1"/>
      <dgm:spPr/>
      <dgm:t>
        <a:bodyPr/>
        <a:lstStyle/>
        <a:p>
          <a:r>
            <a:rPr lang="en-US" sz="2000" dirty="0"/>
            <a:t>View </a:t>
          </a:r>
          <a:r>
            <a:rPr lang="en-US" sz="2000" dirty="0" err="1"/>
            <a:t>sẽ</a:t>
          </a:r>
          <a:r>
            <a:rPr lang="en-US" sz="2000" dirty="0"/>
            <a:t> </a:t>
          </a:r>
          <a:r>
            <a:rPr lang="en-US" sz="2000" dirty="0" err="1"/>
            <a:t>nhận</a:t>
          </a:r>
          <a:r>
            <a:rPr lang="en-US" sz="2000" dirty="0"/>
            <a:t> </a:t>
          </a:r>
          <a:r>
            <a:rPr lang="en-US" sz="2000" dirty="0" err="1"/>
            <a:t>kết</a:t>
          </a:r>
          <a:r>
            <a:rPr lang="en-US" sz="2000" dirty="0"/>
            <a:t> </a:t>
          </a:r>
          <a:r>
            <a:rPr lang="en-US" sz="2000" dirty="0" err="1"/>
            <a:t>quả</a:t>
          </a:r>
          <a:r>
            <a:rPr lang="en-US" sz="2000" dirty="0"/>
            <a:t> </a:t>
          </a:r>
          <a:r>
            <a:rPr lang="en-US" sz="2000" dirty="0" err="1"/>
            <a:t>trả</a:t>
          </a:r>
          <a:r>
            <a:rPr lang="en-US" sz="2000" dirty="0"/>
            <a:t> </a:t>
          </a:r>
          <a:r>
            <a:rPr lang="en-US" sz="2000" dirty="0" err="1"/>
            <a:t>về</a:t>
          </a:r>
          <a:r>
            <a:rPr lang="en-US" sz="2000" dirty="0"/>
            <a:t> </a:t>
          </a:r>
          <a:r>
            <a:rPr lang="en-US" sz="2000" dirty="0" err="1"/>
            <a:t>từ</a:t>
          </a:r>
          <a:r>
            <a:rPr lang="en-US" sz="2000" dirty="0"/>
            <a:t> model </a:t>
          </a:r>
          <a:r>
            <a:rPr lang="en-US" sz="2000" dirty="0" err="1"/>
            <a:t>thông</a:t>
          </a:r>
          <a:r>
            <a:rPr lang="en-US" sz="2000" dirty="0"/>
            <a:t> qua controller </a:t>
          </a:r>
          <a:r>
            <a:rPr lang="en-US" sz="2000" dirty="0" err="1"/>
            <a:t>và</a:t>
          </a:r>
          <a:r>
            <a:rPr lang="en-US" sz="2000" dirty="0"/>
            <a:t> </a:t>
          </a:r>
          <a:r>
            <a:rPr lang="en-US" sz="2000" dirty="0" err="1"/>
            <a:t>hiển</a:t>
          </a:r>
          <a:r>
            <a:rPr lang="en-US" sz="2000" dirty="0"/>
            <a:t> </a:t>
          </a:r>
          <a:r>
            <a:rPr lang="en-US" sz="2000" dirty="0" err="1"/>
            <a:t>thị</a:t>
          </a:r>
          <a:r>
            <a:rPr lang="en-US" sz="2000" dirty="0"/>
            <a:t> </a:t>
          </a:r>
          <a:r>
            <a:rPr lang="en-US" sz="2000" dirty="0" err="1"/>
            <a:t>dữ</a:t>
          </a:r>
          <a:r>
            <a:rPr lang="en-US" sz="2000" dirty="0"/>
            <a:t> </a:t>
          </a:r>
          <a:r>
            <a:rPr lang="en-US" sz="2000" dirty="0" err="1"/>
            <a:t>liệu</a:t>
          </a:r>
          <a:r>
            <a:rPr lang="en-US" sz="2000" dirty="0"/>
            <a:t> </a:t>
          </a:r>
          <a:r>
            <a:rPr lang="en-US" sz="2000" dirty="0" err="1"/>
            <a:t>lên</a:t>
          </a:r>
          <a:r>
            <a:rPr lang="en-US" sz="2000" dirty="0"/>
            <a:t> </a:t>
          </a:r>
          <a:r>
            <a:rPr lang="en-US" sz="2000" dirty="0" err="1"/>
            <a:t>cho</a:t>
          </a:r>
          <a:r>
            <a:rPr lang="en-US" sz="2000" dirty="0"/>
            <a:t> </a:t>
          </a:r>
          <a:r>
            <a:rPr lang="en-US" sz="2000" dirty="0" err="1"/>
            <a:t>người</a:t>
          </a:r>
          <a:r>
            <a:rPr lang="en-US" sz="2000" dirty="0"/>
            <a:t> </a:t>
          </a:r>
          <a:r>
            <a:rPr lang="en-US" sz="2000" dirty="0" err="1"/>
            <a:t>dùng</a:t>
          </a:r>
          <a:endParaRPr lang="en-US" sz="2000" dirty="0"/>
        </a:p>
      </dgm:t>
    </dgm:pt>
    <dgm:pt modelId="{9B97EB3E-3136-497D-93C4-A03AE0D293C5}" type="parTrans" cxnId="{291D1613-4A4F-4B44-9623-76262E25BDDB}">
      <dgm:prSet/>
      <dgm:spPr/>
      <dgm:t>
        <a:bodyPr/>
        <a:lstStyle/>
        <a:p>
          <a:endParaRPr lang="en-US"/>
        </a:p>
      </dgm:t>
    </dgm:pt>
    <dgm:pt modelId="{B66E7341-5711-4B84-9920-8225871964E9}" type="sibTrans" cxnId="{291D1613-4A4F-4B44-9623-76262E25BDDB}">
      <dgm:prSet/>
      <dgm:spPr/>
      <dgm:t>
        <a:bodyPr/>
        <a:lstStyle/>
        <a:p>
          <a:endParaRPr lang="en-US"/>
        </a:p>
      </dgm:t>
    </dgm:pt>
    <dgm:pt modelId="{2123B1D1-2918-45AC-AEFD-2D1AB44648B9}" type="pres">
      <dgm:prSet presAssocID="{DED5B812-B07E-43E5-9808-D9E29EA28433}" presName="Name0" presStyleCnt="0">
        <dgm:presLayoutVars>
          <dgm:dir/>
          <dgm:resizeHandles val="exact"/>
        </dgm:presLayoutVars>
      </dgm:prSet>
      <dgm:spPr/>
    </dgm:pt>
    <dgm:pt modelId="{83624B24-8C91-4875-BCE9-DF303D778329}" type="pres">
      <dgm:prSet presAssocID="{0CB4F049-B3FC-4934-AD33-7C1B03BD2613}" presName="node" presStyleLbl="node1" presStyleIdx="0" presStyleCnt="4" custScaleY="105324">
        <dgm:presLayoutVars>
          <dgm:bulletEnabled val="1"/>
        </dgm:presLayoutVars>
      </dgm:prSet>
      <dgm:spPr/>
    </dgm:pt>
    <dgm:pt modelId="{720AE1A0-BA22-4253-9C3B-025ED058AECD}" type="pres">
      <dgm:prSet presAssocID="{7019C7E6-2725-480E-8715-37DAD9E7431A}" presName="sibTrans" presStyleLbl="sibTrans2D1" presStyleIdx="0" presStyleCnt="3"/>
      <dgm:spPr/>
    </dgm:pt>
    <dgm:pt modelId="{6AF03FB5-999B-4674-93F5-38DDFBAC9908}" type="pres">
      <dgm:prSet presAssocID="{7019C7E6-2725-480E-8715-37DAD9E7431A}" presName="connectorText" presStyleLbl="sibTrans2D1" presStyleIdx="0" presStyleCnt="3"/>
      <dgm:spPr/>
    </dgm:pt>
    <dgm:pt modelId="{E1D2FB9A-D05A-4A38-926C-7CE9E0894255}" type="pres">
      <dgm:prSet presAssocID="{567F0C19-E3C0-4646-A10A-38F53A063EAE}" presName="node" presStyleLbl="node1" presStyleIdx="1" presStyleCnt="4" custScaleY="108637">
        <dgm:presLayoutVars>
          <dgm:bulletEnabled val="1"/>
        </dgm:presLayoutVars>
      </dgm:prSet>
      <dgm:spPr/>
    </dgm:pt>
    <dgm:pt modelId="{5B6DF93E-B19C-4495-80D1-5A846D0082D9}" type="pres">
      <dgm:prSet presAssocID="{670A67EB-F509-4BB2-BFC1-724F75D5E119}" presName="sibTrans" presStyleLbl="sibTrans2D1" presStyleIdx="1" presStyleCnt="3"/>
      <dgm:spPr/>
    </dgm:pt>
    <dgm:pt modelId="{32FAD1EC-C280-41AD-87F4-92C83FA00BBD}" type="pres">
      <dgm:prSet presAssocID="{670A67EB-F509-4BB2-BFC1-724F75D5E119}" presName="connectorText" presStyleLbl="sibTrans2D1" presStyleIdx="1" presStyleCnt="3"/>
      <dgm:spPr/>
    </dgm:pt>
    <dgm:pt modelId="{5826DB6A-1DEA-4915-B0F0-B81C09207A21}" type="pres">
      <dgm:prSet presAssocID="{8027485B-72C6-46E3-A673-89F1944A0F84}" presName="node" presStyleLbl="node1" presStyleIdx="2" presStyleCnt="4" custScaleY="109741">
        <dgm:presLayoutVars>
          <dgm:bulletEnabled val="1"/>
        </dgm:presLayoutVars>
      </dgm:prSet>
      <dgm:spPr/>
    </dgm:pt>
    <dgm:pt modelId="{6D8067F2-7E3A-4067-84F7-3A8916062881}" type="pres">
      <dgm:prSet presAssocID="{D01059AD-A4F1-4ABA-ACB9-96B76E5E081C}" presName="sibTrans" presStyleLbl="sibTrans2D1" presStyleIdx="2" presStyleCnt="3"/>
      <dgm:spPr/>
    </dgm:pt>
    <dgm:pt modelId="{0F1C7940-FF2E-4692-BF00-078709A2ECFE}" type="pres">
      <dgm:prSet presAssocID="{D01059AD-A4F1-4ABA-ACB9-96B76E5E081C}" presName="connectorText" presStyleLbl="sibTrans2D1" presStyleIdx="2" presStyleCnt="3"/>
      <dgm:spPr/>
    </dgm:pt>
    <dgm:pt modelId="{FD806A9D-09AD-4B88-AAE7-3F5F176E48C7}" type="pres">
      <dgm:prSet presAssocID="{EA518063-FBEE-4FB6-A8FD-171414BFE926}" presName="node" presStyleLbl="node1" presStyleIdx="3" presStyleCnt="4" custScaleY="105324">
        <dgm:presLayoutVars>
          <dgm:bulletEnabled val="1"/>
        </dgm:presLayoutVars>
      </dgm:prSet>
      <dgm:spPr/>
    </dgm:pt>
  </dgm:ptLst>
  <dgm:cxnLst>
    <dgm:cxn modelId="{291D1613-4A4F-4B44-9623-76262E25BDDB}" srcId="{DED5B812-B07E-43E5-9808-D9E29EA28433}" destId="{EA518063-FBEE-4FB6-A8FD-171414BFE926}" srcOrd="3" destOrd="0" parTransId="{9B97EB3E-3136-497D-93C4-A03AE0D293C5}" sibTransId="{B66E7341-5711-4B84-9920-8225871964E9}"/>
    <dgm:cxn modelId="{8E5EB91D-6011-429F-B832-32449E6D276B}" type="presOf" srcId="{567F0C19-E3C0-4646-A10A-38F53A063EAE}" destId="{E1D2FB9A-D05A-4A38-926C-7CE9E0894255}" srcOrd="0" destOrd="0" presId="urn:microsoft.com/office/officeart/2005/8/layout/process1"/>
    <dgm:cxn modelId="{9891C827-BF5D-4F21-84D4-4032F7D3BC48}" type="presOf" srcId="{8027485B-72C6-46E3-A673-89F1944A0F84}" destId="{5826DB6A-1DEA-4915-B0F0-B81C09207A21}" srcOrd="0" destOrd="0" presId="urn:microsoft.com/office/officeart/2005/8/layout/process1"/>
    <dgm:cxn modelId="{E7462D38-3DA6-4828-A9B0-A837F498B86B}" srcId="{DED5B812-B07E-43E5-9808-D9E29EA28433}" destId="{0CB4F049-B3FC-4934-AD33-7C1B03BD2613}" srcOrd="0" destOrd="0" parTransId="{6EFC9E10-0ACA-48A9-8FFD-36C31A43AB32}" sibTransId="{7019C7E6-2725-480E-8715-37DAD9E7431A}"/>
    <dgm:cxn modelId="{16CC1F73-13BB-4AFA-B917-0AC13E519895}" type="presOf" srcId="{670A67EB-F509-4BB2-BFC1-724F75D5E119}" destId="{32FAD1EC-C280-41AD-87F4-92C83FA00BBD}" srcOrd="1" destOrd="0" presId="urn:microsoft.com/office/officeart/2005/8/layout/process1"/>
    <dgm:cxn modelId="{3B86837C-EC42-4F23-853D-204554458B79}" srcId="{DED5B812-B07E-43E5-9808-D9E29EA28433}" destId="{567F0C19-E3C0-4646-A10A-38F53A063EAE}" srcOrd="1" destOrd="0" parTransId="{77081AA2-46B1-4C3D-85F7-56EA93777AE4}" sibTransId="{670A67EB-F509-4BB2-BFC1-724F75D5E119}"/>
    <dgm:cxn modelId="{A77C4696-F702-4C74-81C5-1B7974CFF05A}" type="presOf" srcId="{7019C7E6-2725-480E-8715-37DAD9E7431A}" destId="{6AF03FB5-999B-4674-93F5-38DDFBAC9908}" srcOrd="1" destOrd="0" presId="urn:microsoft.com/office/officeart/2005/8/layout/process1"/>
    <dgm:cxn modelId="{547A6EA3-F0B0-4A3C-B9E9-443403300E8E}" type="presOf" srcId="{D01059AD-A4F1-4ABA-ACB9-96B76E5E081C}" destId="{6D8067F2-7E3A-4067-84F7-3A8916062881}" srcOrd="0" destOrd="0" presId="urn:microsoft.com/office/officeart/2005/8/layout/process1"/>
    <dgm:cxn modelId="{F4395FB2-EA5A-4DAF-A108-16D612D40CAF}" type="presOf" srcId="{D01059AD-A4F1-4ABA-ACB9-96B76E5E081C}" destId="{0F1C7940-FF2E-4692-BF00-078709A2ECFE}" srcOrd="1" destOrd="0" presId="urn:microsoft.com/office/officeart/2005/8/layout/process1"/>
    <dgm:cxn modelId="{21717CCA-29F0-46E8-BD4B-A9AF370BFA97}" srcId="{DED5B812-B07E-43E5-9808-D9E29EA28433}" destId="{8027485B-72C6-46E3-A673-89F1944A0F84}" srcOrd="2" destOrd="0" parTransId="{CBF389C3-D818-4B66-8A76-A110680283C6}" sibTransId="{D01059AD-A4F1-4ABA-ACB9-96B76E5E081C}"/>
    <dgm:cxn modelId="{606E63D0-9777-4F5F-9D8C-D9F495A1A5B7}" type="presOf" srcId="{0CB4F049-B3FC-4934-AD33-7C1B03BD2613}" destId="{83624B24-8C91-4875-BCE9-DF303D778329}" srcOrd="0" destOrd="0" presId="urn:microsoft.com/office/officeart/2005/8/layout/process1"/>
    <dgm:cxn modelId="{7DBBB2D3-8A85-4937-AFE0-C8F854D7F108}" type="presOf" srcId="{EA518063-FBEE-4FB6-A8FD-171414BFE926}" destId="{FD806A9D-09AD-4B88-AAE7-3F5F176E48C7}" srcOrd="0" destOrd="0" presId="urn:microsoft.com/office/officeart/2005/8/layout/process1"/>
    <dgm:cxn modelId="{3A8E3AE8-2AF0-47F2-BC8B-36E39189255E}" type="presOf" srcId="{7019C7E6-2725-480E-8715-37DAD9E7431A}" destId="{720AE1A0-BA22-4253-9C3B-025ED058AECD}" srcOrd="0" destOrd="0" presId="urn:microsoft.com/office/officeart/2005/8/layout/process1"/>
    <dgm:cxn modelId="{FB7736FA-203D-433A-A8C6-50840E4B9F45}" type="presOf" srcId="{DED5B812-B07E-43E5-9808-D9E29EA28433}" destId="{2123B1D1-2918-45AC-AEFD-2D1AB44648B9}" srcOrd="0" destOrd="0" presId="urn:microsoft.com/office/officeart/2005/8/layout/process1"/>
    <dgm:cxn modelId="{780B93FD-4D8A-4919-9FD8-36281CD85EDF}" type="presOf" srcId="{670A67EB-F509-4BB2-BFC1-724F75D5E119}" destId="{5B6DF93E-B19C-4495-80D1-5A846D0082D9}" srcOrd="0" destOrd="0" presId="urn:microsoft.com/office/officeart/2005/8/layout/process1"/>
    <dgm:cxn modelId="{AC137B90-5064-4A9B-A956-2094651C7D97}" type="presParOf" srcId="{2123B1D1-2918-45AC-AEFD-2D1AB44648B9}" destId="{83624B24-8C91-4875-BCE9-DF303D778329}" srcOrd="0" destOrd="0" presId="urn:microsoft.com/office/officeart/2005/8/layout/process1"/>
    <dgm:cxn modelId="{675DB15C-C93F-4FC1-A1CE-3E9D8552ED01}" type="presParOf" srcId="{2123B1D1-2918-45AC-AEFD-2D1AB44648B9}" destId="{720AE1A0-BA22-4253-9C3B-025ED058AECD}" srcOrd="1" destOrd="0" presId="urn:microsoft.com/office/officeart/2005/8/layout/process1"/>
    <dgm:cxn modelId="{EFFD7ED1-8CE4-4B84-9DF2-67B97B57394D}" type="presParOf" srcId="{720AE1A0-BA22-4253-9C3B-025ED058AECD}" destId="{6AF03FB5-999B-4674-93F5-38DDFBAC9908}" srcOrd="0" destOrd="0" presId="urn:microsoft.com/office/officeart/2005/8/layout/process1"/>
    <dgm:cxn modelId="{C3072B62-F16C-4854-8EB5-B1715D238C96}" type="presParOf" srcId="{2123B1D1-2918-45AC-AEFD-2D1AB44648B9}" destId="{E1D2FB9A-D05A-4A38-926C-7CE9E0894255}" srcOrd="2" destOrd="0" presId="urn:microsoft.com/office/officeart/2005/8/layout/process1"/>
    <dgm:cxn modelId="{C039C422-E27A-4E24-BDC6-2153AD388727}" type="presParOf" srcId="{2123B1D1-2918-45AC-AEFD-2D1AB44648B9}" destId="{5B6DF93E-B19C-4495-80D1-5A846D0082D9}" srcOrd="3" destOrd="0" presId="urn:microsoft.com/office/officeart/2005/8/layout/process1"/>
    <dgm:cxn modelId="{A861A7CB-E267-4981-BBC7-3E47774D6C1B}" type="presParOf" srcId="{5B6DF93E-B19C-4495-80D1-5A846D0082D9}" destId="{32FAD1EC-C280-41AD-87F4-92C83FA00BBD}" srcOrd="0" destOrd="0" presId="urn:microsoft.com/office/officeart/2005/8/layout/process1"/>
    <dgm:cxn modelId="{794520FC-761C-47A2-8C3D-12B8556ED87D}" type="presParOf" srcId="{2123B1D1-2918-45AC-AEFD-2D1AB44648B9}" destId="{5826DB6A-1DEA-4915-B0F0-B81C09207A21}" srcOrd="4" destOrd="0" presId="urn:microsoft.com/office/officeart/2005/8/layout/process1"/>
    <dgm:cxn modelId="{B26BB348-EAF5-4523-BB7C-AF2A964DDB5E}" type="presParOf" srcId="{2123B1D1-2918-45AC-AEFD-2D1AB44648B9}" destId="{6D8067F2-7E3A-4067-84F7-3A8916062881}" srcOrd="5" destOrd="0" presId="urn:microsoft.com/office/officeart/2005/8/layout/process1"/>
    <dgm:cxn modelId="{018FFB84-F71D-411B-A171-1FF1AD361ECA}" type="presParOf" srcId="{6D8067F2-7E3A-4067-84F7-3A8916062881}" destId="{0F1C7940-FF2E-4692-BF00-078709A2ECFE}" srcOrd="0" destOrd="0" presId="urn:microsoft.com/office/officeart/2005/8/layout/process1"/>
    <dgm:cxn modelId="{B6C9F68D-FBB4-48B2-B185-6B896416D22C}" type="presParOf" srcId="{2123B1D1-2918-45AC-AEFD-2D1AB44648B9}" destId="{FD806A9D-09AD-4B88-AAE7-3F5F176E48C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24B24-8C91-4875-BCE9-DF303D778329}">
      <dsp:nvSpPr>
        <dsp:cNvPr id="0" name=""/>
        <dsp:cNvSpPr/>
      </dsp:nvSpPr>
      <dsp:spPr>
        <a:xfrm>
          <a:off x="4688" y="870276"/>
          <a:ext cx="2049984" cy="2338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Đầu</a:t>
          </a:r>
          <a:r>
            <a:rPr lang="en-US" sz="2000" kern="1200" dirty="0"/>
            <a:t> </a:t>
          </a:r>
          <a:r>
            <a:rPr lang="en-US" sz="2000" kern="1200" dirty="0" err="1"/>
            <a:t>tiền</a:t>
          </a:r>
          <a:r>
            <a:rPr lang="en-US" sz="2000" kern="1200" dirty="0"/>
            <a:t> client </a:t>
          </a:r>
          <a:r>
            <a:rPr lang="en-US" sz="2000" kern="1200" dirty="0" err="1"/>
            <a:t>sẽ</a:t>
          </a:r>
          <a:r>
            <a:rPr lang="en-US" sz="2000" kern="1200" dirty="0"/>
            <a:t> </a:t>
          </a:r>
          <a:r>
            <a:rPr lang="en-US" sz="2000" kern="1200" dirty="0" err="1"/>
            <a:t>gửi</a:t>
          </a:r>
          <a:r>
            <a:rPr lang="en-US" sz="2000" kern="1200" dirty="0"/>
            <a:t> request </a:t>
          </a:r>
          <a:r>
            <a:rPr lang="en-US" sz="2000" kern="1200" dirty="0" err="1"/>
            <a:t>đến</a:t>
          </a:r>
          <a:r>
            <a:rPr lang="en-US" sz="2000" kern="1200" dirty="0"/>
            <a:t> server </a:t>
          </a:r>
          <a:r>
            <a:rPr lang="en-US" sz="2000" kern="1200" dirty="0" err="1"/>
            <a:t>thông</a:t>
          </a:r>
          <a:r>
            <a:rPr lang="en-US" sz="2000" kern="1200" dirty="0"/>
            <a:t> qua controller</a:t>
          </a:r>
        </a:p>
      </dsp:txBody>
      <dsp:txXfrm>
        <a:off x="64730" y="930318"/>
        <a:ext cx="1929900" cy="2217953"/>
      </dsp:txXfrm>
    </dsp:sp>
    <dsp:sp modelId="{720AE1A0-BA22-4253-9C3B-025ED058AECD}">
      <dsp:nvSpPr>
        <dsp:cNvPr id="0" name=""/>
        <dsp:cNvSpPr/>
      </dsp:nvSpPr>
      <dsp:spPr>
        <a:xfrm>
          <a:off x="2259671" y="1785096"/>
          <a:ext cx="434596" cy="508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59671" y="1886775"/>
        <a:ext cx="304217" cy="305038"/>
      </dsp:txXfrm>
    </dsp:sp>
    <dsp:sp modelId="{E1D2FB9A-D05A-4A38-926C-7CE9E0894255}">
      <dsp:nvSpPr>
        <dsp:cNvPr id="0" name=""/>
        <dsp:cNvSpPr/>
      </dsp:nvSpPr>
      <dsp:spPr>
        <a:xfrm>
          <a:off x="2874667" y="833504"/>
          <a:ext cx="2049984" cy="241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Sau </a:t>
          </a:r>
          <a:r>
            <a:rPr lang="en-US" sz="2000" kern="1200" dirty="0" err="1"/>
            <a:t>đó</a:t>
          </a:r>
          <a:r>
            <a:rPr lang="en-US" sz="2000" kern="1200" dirty="0"/>
            <a:t> controller </a:t>
          </a:r>
          <a:r>
            <a:rPr lang="en-US" sz="2000" kern="1200" dirty="0" err="1"/>
            <a:t>sẽ</a:t>
          </a:r>
          <a:r>
            <a:rPr lang="en-US" sz="2000" kern="1200" dirty="0"/>
            <a:t> </a:t>
          </a:r>
          <a:r>
            <a:rPr lang="en-US" sz="2000" kern="1200" dirty="0" err="1"/>
            <a:t>tiếp</a:t>
          </a:r>
          <a:r>
            <a:rPr lang="en-US" sz="2000" kern="1200" dirty="0"/>
            <a:t>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 err="1"/>
            <a:t>xử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input </a:t>
          </a:r>
          <a:r>
            <a:rPr lang="en-US" sz="2000" kern="1200" dirty="0" err="1"/>
            <a:t>rồi</a:t>
          </a:r>
          <a:r>
            <a:rPr lang="en-US" sz="2000" kern="1200" dirty="0"/>
            <a:t> </a:t>
          </a:r>
          <a:r>
            <a:rPr lang="en-US" sz="2000" kern="1200" dirty="0" err="1"/>
            <a:t>gửi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model</a:t>
          </a:r>
        </a:p>
      </dsp:txBody>
      <dsp:txXfrm>
        <a:off x="2934709" y="893546"/>
        <a:ext cx="1929900" cy="2291496"/>
      </dsp:txXfrm>
    </dsp:sp>
    <dsp:sp modelId="{5B6DF93E-B19C-4495-80D1-5A846D0082D9}">
      <dsp:nvSpPr>
        <dsp:cNvPr id="0" name=""/>
        <dsp:cNvSpPr/>
      </dsp:nvSpPr>
      <dsp:spPr>
        <a:xfrm>
          <a:off x="5129650" y="1785096"/>
          <a:ext cx="434596" cy="508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29650" y="1886775"/>
        <a:ext cx="304217" cy="305038"/>
      </dsp:txXfrm>
    </dsp:sp>
    <dsp:sp modelId="{5826DB6A-1DEA-4915-B0F0-B81C09207A21}">
      <dsp:nvSpPr>
        <dsp:cNvPr id="0" name=""/>
        <dsp:cNvSpPr/>
      </dsp:nvSpPr>
      <dsp:spPr>
        <a:xfrm>
          <a:off x="5744645" y="821251"/>
          <a:ext cx="2049984" cy="24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nhiệm</a:t>
          </a:r>
          <a:r>
            <a:rPr lang="en-US" sz="2000" kern="1200" dirty="0"/>
            <a:t> </a:t>
          </a:r>
          <a:r>
            <a:rPr lang="en-US" sz="2000" kern="1200" dirty="0" err="1"/>
            <a:t>vụ</a:t>
          </a:r>
          <a:r>
            <a:rPr lang="en-US" sz="2000" kern="1200" dirty="0"/>
            <a:t> </a:t>
          </a:r>
          <a:r>
            <a:rPr lang="en-US" sz="2000" kern="1200" dirty="0" err="1"/>
            <a:t>xử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logic, </a:t>
          </a:r>
          <a:r>
            <a:rPr lang="en-US" sz="2000" kern="1200" dirty="0" err="1"/>
            <a:t>tương</a:t>
          </a:r>
          <a:r>
            <a:rPr lang="en-US" sz="2000" kern="1200" dirty="0"/>
            <a:t> </a:t>
          </a:r>
          <a:r>
            <a:rPr lang="en-US" sz="2000" kern="1200" dirty="0" err="1"/>
            <a:t>tác</a:t>
          </a:r>
          <a:r>
            <a:rPr lang="en-US" sz="2000" kern="1200" dirty="0"/>
            <a:t> </a:t>
          </a:r>
          <a:r>
            <a:rPr lang="en-US" sz="2000" kern="1200" dirty="0" err="1"/>
            <a:t>với</a:t>
          </a:r>
          <a:r>
            <a:rPr lang="en-US" sz="2000" kern="1200" dirty="0"/>
            <a:t> DB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 err="1"/>
            <a:t>gửi</a:t>
          </a:r>
          <a:r>
            <a:rPr lang="en-US" sz="2000" kern="1200" dirty="0"/>
            <a:t> </a:t>
          </a:r>
          <a:r>
            <a:rPr lang="en-US" sz="2000" kern="1200" dirty="0" err="1"/>
            <a:t>kết</a:t>
          </a:r>
          <a:r>
            <a:rPr lang="en-US" sz="2000" kern="1200" dirty="0"/>
            <a:t> </a:t>
          </a:r>
          <a:r>
            <a:rPr lang="en-US" sz="2000" kern="1200" dirty="0" err="1"/>
            <a:t>quả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controller</a:t>
          </a:r>
        </a:p>
      </dsp:txBody>
      <dsp:txXfrm>
        <a:off x="5804687" y="881293"/>
        <a:ext cx="1929900" cy="2316003"/>
      </dsp:txXfrm>
    </dsp:sp>
    <dsp:sp modelId="{6D8067F2-7E3A-4067-84F7-3A8916062881}">
      <dsp:nvSpPr>
        <dsp:cNvPr id="0" name=""/>
        <dsp:cNvSpPr/>
      </dsp:nvSpPr>
      <dsp:spPr>
        <a:xfrm>
          <a:off x="7999628" y="1785096"/>
          <a:ext cx="434596" cy="508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99628" y="1886775"/>
        <a:ext cx="304217" cy="305038"/>
      </dsp:txXfrm>
    </dsp:sp>
    <dsp:sp modelId="{FD806A9D-09AD-4B88-AAE7-3F5F176E48C7}">
      <dsp:nvSpPr>
        <dsp:cNvPr id="0" name=""/>
        <dsp:cNvSpPr/>
      </dsp:nvSpPr>
      <dsp:spPr>
        <a:xfrm>
          <a:off x="8614623" y="870276"/>
          <a:ext cx="2049984" cy="2338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 </a:t>
          </a:r>
          <a:r>
            <a:rPr lang="en-US" sz="2000" kern="1200" dirty="0" err="1"/>
            <a:t>sẽ</a:t>
          </a:r>
          <a:r>
            <a:rPr lang="en-US" sz="2000" kern="1200" dirty="0"/>
            <a:t>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kết</a:t>
          </a:r>
          <a:r>
            <a:rPr lang="en-US" sz="2000" kern="1200" dirty="0"/>
            <a:t> </a:t>
          </a:r>
          <a:r>
            <a:rPr lang="en-US" sz="2000" kern="1200" dirty="0" err="1"/>
            <a:t>quả</a:t>
          </a:r>
          <a:r>
            <a:rPr lang="en-US" sz="2000" kern="1200" dirty="0"/>
            <a:t> </a:t>
          </a:r>
          <a:r>
            <a:rPr lang="en-US" sz="2000" kern="1200" dirty="0" err="1"/>
            <a:t>trả</a:t>
          </a:r>
          <a:r>
            <a:rPr lang="en-US" sz="2000" kern="1200" dirty="0"/>
            <a:t> </a:t>
          </a:r>
          <a:r>
            <a:rPr lang="en-US" sz="2000" kern="1200" dirty="0" err="1"/>
            <a:t>về</a:t>
          </a:r>
          <a:r>
            <a:rPr lang="en-US" sz="2000" kern="1200" dirty="0"/>
            <a:t> </a:t>
          </a:r>
          <a:r>
            <a:rPr lang="en-US" sz="2000" kern="1200" dirty="0" err="1"/>
            <a:t>từ</a:t>
          </a:r>
          <a:r>
            <a:rPr lang="en-US" sz="2000" kern="1200" dirty="0"/>
            <a:t> model </a:t>
          </a:r>
          <a:r>
            <a:rPr lang="en-US" sz="2000" kern="1200" dirty="0" err="1"/>
            <a:t>thông</a:t>
          </a:r>
          <a:r>
            <a:rPr lang="en-US" sz="2000" kern="1200" dirty="0"/>
            <a:t> qua controller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 err="1"/>
            <a:t>hiển</a:t>
          </a:r>
          <a:r>
            <a:rPr lang="en-US" sz="2000" kern="1200" dirty="0"/>
            <a:t> </a:t>
          </a:r>
          <a:r>
            <a:rPr lang="en-US" sz="2000" kern="1200" dirty="0" err="1"/>
            <a:t>thị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lên</a:t>
          </a:r>
          <a:r>
            <a:rPr lang="en-US" sz="2000" kern="1200" dirty="0"/>
            <a:t> </a:t>
          </a:r>
          <a:r>
            <a:rPr lang="en-US" sz="2000" kern="1200" dirty="0" err="1"/>
            <a:t>cho</a:t>
          </a:r>
          <a:r>
            <a:rPr lang="en-US" sz="2000" kern="1200" dirty="0"/>
            <a:t> </a:t>
          </a:r>
          <a:r>
            <a:rPr lang="en-US" sz="2000" kern="1200" dirty="0" err="1"/>
            <a:t>người</a:t>
          </a:r>
          <a:r>
            <a:rPr lang="en-US" sz="2000" kern="1200" dirty="0"/>
            <a:t> </a:t>
          </a:r>
          <a:r>
            <a:rPr lang="en-US" sz="2000" kern="1200" dirty="0" err="1"/>
            <a:t>dùng</a:t>
          </a:r>
          <a:endParaRPr lang="en-US" sz="2000" kern="1200" dirty="0"/>
        </a:p>
      </dsp:txBody>
      <dsp:txXfrm>
        <a:off x="8674665" y="930318"/>
        <a:ext cx="1929900" cy="2217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3525" y="93837"/>
            <a:ext cx="6253317" cy="2139851"/>
          </a:xfrm>
        </p:spPr>
        <p:txBody>
          <a:bodyPr>
            <a:normAutofit/>
          </a:bodyPr>
          <a:lstStyle/>
          <a:p>
            <a:r>
              <a:rPr lang="en-US" sz="4800" dirty="0" err="1"/>
              <a:t>Một</a:t>
            </a:r>
            <a:r>
              <a:rPr lang="en-US" sz="4800" dirty="0"/>
              <a:t> </a:t>
            </a:r>
            <a:r>
              <a:rPr lang="en-US" sz="4800" dirty="0" err="1"/>
              <a:t>số</a:t>
            </a:r>
            <a:r>
              <a:rPr lang="en-US" sz="4800" dirty="0"/>
              <a:t> method </a:t>
            </a:r>
            <a:r>
              <a:rPr lang="en-US" sz="4800" dirty="0" err="1"/>
              <a:t>phổ</a:t>
            </a:r>
            <a:r>
              <a:rPr lang="en-US" sz="4800" dirty="0"/>
              <a:t> </a:t>
            </a:r>
            <a:r>
              <a:rPr lang="en-US" sz="4800" dirty="0" err="1"/>
              <a:t>biến</a:t>
            </a:r>
            <a:r>
              <a:rPr lang="en-US" sz="4800" dirty="0"/>
              <a:t> </a:t>
            </a:r>
            <a:r>
              <a:rPr lang="en-US" sz="4800" dirty="0" err="1"/>
              <a:t>trong</a:t>
            </a:r>
            <a:r>
              <a:rPr lang="en-US" sz="4800" dirty="0"/>
              <a:t> rest-</a:t>
            </a:r>
            <a:r>
              <a:rPr lang="en-US" sz="4800" dirty="0" err="1"/>
              <a:t>api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&amp; </a:t>
            </a:r>
            <a:r>
              <a:rPr lang="en-US" sz="4800" dirty="0" err="1"/>
              <a:t>Mô</a:t>
            </a:r>
            <a:r>
              <a:rPr lang="en-US" sz="4800" dirty="0"/>
              <a:t> </a:t>
            </a:r>
            <a:r>
              <a:rPr lang="en-US" sz="4800" dirty="0" err="1"/>
              <a:t>hình</a:t>
            </a:r>
            <a:r>
              <a:rPr lang="en-US" sz="4800" dirty="0"/>
              <a:t>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56" y="758952"/>
            <a:ext cx="10143724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23E7E-1CF7-F91A-01FB-244216D1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68" y="488962"/>
            <a:ext cx="9525000" cy="3800567"/>
          </a:xfrm>
          <a:prstGeom prst="rect">
            <a:avLst/>
          </a:prstGeom>
        </p:spPr>
      </p:pic>
      <p:pic>
        <p:nvPicPr>
          <p:cNvPr id="10" name="Graphic 9" descr="Employee badge with solid fill">
            <a:extLst>
              <a:ext uri="{FF2B5EF4-FFF2-40B4-BE49-F238E27FC236}">
                <a16:creationId xmlns:a16="http://schemas.microsoft.com/office/drawing/2014/main" id="{1950A0A0-9646-DD8D-CEC2-1B403BA2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87" y="4593482"/>
            <a:ext cx="567974" cy="567974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0DCB6BDB-5BA8-8EDD-2CD7-029E1F122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887" y="5231876"/>
            <a:ext cx="567974" cy="489217"/>
          </a:xfrm>
          <a:prstGeom prst="rect">
            <a:avLst/>
          </a:prstGeom>
        </p:spPr>
      </p:pic>
      <p:pic>
        <p:nvPicPr>
          <p:cNvPr id="14" name="Graphic 13" descr="Receiver with solid fill">
            <a:extLst>
              <a:ext uri="{FF2B5EF4-FFF2-40B4-BE49-F238E27FC236}">
                <a16:creationId xmlns:a16="http://schemas.microsoft.com/office/drawing/2014/main" id="{724580F8-4A25-82A4-FA3A-7B1C1EDE1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1542" y="5796740"/>
            <a:ext cx="567974" cy="4149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0A9989-FE7C-998F-2E33-9EB0DE7432B8}"/>
              </a:ext>
            </a:extLst>
          </p:cNvPr>
          <p:cNvSpPr txBox="1"/>
          <p:nvPr/>
        </p:nvSpPr>
        <p:spPr>
          <a:xfrm>
            <a:off x="1729516" y="4746488"/>
            <a:ext cx="194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 </a:t>
            </a:r>
            <a:r>
              <a:rPr lang="en-US" dirty="0" err="1"/>
              <a:t>Tiến</a:t>
            </a:r>
            <a:r>
              <a:rPr lang="en-US" dirty="0"/>
              <a:t> Đạt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8AACC-83E2-47EF-5BD9-A6AF81D28A95}"/>
              </a:ext>
            </a:extLst>
          </p:cNvPr>
          <p:cNvSpPr txBox="1"/>
          <p:nvPr/>
        </p:nvSpPr>
        <p:spPr>
          <a:xfrm>
            <a:off x="1729516" y="5281341"/>
            <a:ext cx="235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datct0105@gmail.com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83BF9F-D322-7F4E-CE11-37A9D8476DB3}"/>
              </a:ext>
            </a:extLst>
          </p:cNvPr>
          <p:cNvSpPr txBox="1"/>
          <p:nvPr/>
        </p:nvSpPr>
        <p:spPr>
          <a:xfrm>
            <a:off x="1729516" y="5816194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0968227855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C773-6BC2-CFD9-ADBD-20BF5F9A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96D908-E7F1-081D-284C-292099EE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413" y="1955260"/>
            <a:ext cx="9066177" cy="4348263"/>
          </a:xfrm>
        </p:spPr>
      </p:pic>
    </p:spTree>
    <p:extLst>
      <p:ext uri="{BB962C8B-B14F-4D97-AF65-F5344CB8AC3E}">
        <p14:creationId xmlns:p14="http://schemas.microsoft.com/office/powerpoint/2010/main" val="14233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브런치 키워드: 회원가입">
            <a:extLst>
              <a:ext uri="{FF2B5EF4-FFF2-40B4-BE49-F238E27FC236}">
                <a16:creationId xmlns:a16="http://schemas.microsoft.com/office/drawing/2014/main" id="{1B28CFAF-CD1D-0F3F-2191-28836EA5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16" y="2010330"/>
            <a:ext cx="9123723" cy="3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DDFC-DB6C-6E6E-56F5-BD737DD4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971F-CF2A-A688-0EB4-6763A08A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- </a:t>
            </a:r>
            <a:r>
              <a:rPr lang="en-US" b="0" i="0" dirty="0">
                <a:solidFill>
                  <a:srgbClr val="333333"/>
                </a:solidFill>
                <a:effectLst/>
                <a:latin typeface="RobotoBold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odel –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Bold"/>
              </a:rPr>
              <a:t>V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iew –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Bold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ontroller,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là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một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mẫu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thiết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kế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nhằm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mục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tiêu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chia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tách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phần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giao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diện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và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code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để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dễ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quản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lý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phát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triển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và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bảo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trì</a:t>
            </a:r>
            <a:endParaRPr lang="en-US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Roboto" panose="020B0604020202020204" pitchFamily="2" charset="0"/>
              </a:rPr>
              <a:t>- 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C</a:t>
            </a:r>
            <a:r>
              <a:rPr lang="vi-V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hia một ứng dụng thành ba phần tương tác được với nhau, mỗi thành phần có một nhiệm vụ riêng biệt và độc lập với các thành phần khác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5" name="Graphic 4" descr="Right pointing backhand index with solid fill">
            <a:extLst>
              <a:ext uri="{FF2B5EF4-FFF2-40B4-BE49-F238E27FC236}">
                <a16:creationId xmlns:a16="http://schemas.microsoft.com/office/drawing/2014/main" id="{CD0FF1C7-16F0-17D1-1B2B-0B87B8224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52" y="4467247"/>
            <a:ext cx="791748" cy="701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CB3C9-7C0D-43FE-E759-B65C7391DACA}"/>
              </a:ext>
            </a:extLst>
          </p:cNvPr>
          <p:cNvSpPr txBox="1"/>
          <p:nvPr/>
        </p:nvSpPr>
        <p:spPr>
          <a:xfrm>
            <a:off x="1237400" y="4565500"/>
            <a:ext cx="542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,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trì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20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4F4D-3C84-58B6-ACA2-577D1CA5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6B16FF-DE98-E6A1-C07B-3ECF6E649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165429"/>
              </p:ext>
            </p:extLst>
          </p:nvPr>
        </p:nvGraphicFramePr>
        <p:xfrm>
          <a:off x="761351" y="2108201"/>
          <a:ext cx="10669297" cy="4078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21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6309-3CFC-6B5E-5694-E7B29E61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Các</a:t>
            </a:r>
            <a:r>
              <a:rPr lang="en-US" sz="4000" dirty="0"/>
              <a:t> method </a:t>
            </a:r>
            <a:r>
              <a:rPr lang="en-US" sz="4000" dirty="0" err="1"/>
              <a:t>chủ</a:t>
            </a:r>
            <a:r>
              <a:rPr lang="en-US" sz="4000" dirty="0"/>
              <a:t> </a:t>
            </a:r>
            <a:r>
              <a:rPr lang="en-US" sz="4000" dirty="0" err="1"/>
              <a:t>yếu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rest-</a:t>
            </a:r>
            <a:r>
              <a:rPr lang="en-US" sz="4000" dirty="0" err="1"/>
              <a:t>api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B6D17-3E53-2B41-C52F-0478D40EB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50" y="2139668"/>
            <a:ext cx="10058400" cy="32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1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0662-36CF-307B-2FC7-32E17759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C-R-U-D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8B5859-7246-F755-855E-DAE543F69E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83907"/>
            <a:ext cx="4640262" cy="374819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E6925-37F3-9EA1-2D48-2E93A0EFE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GET: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resource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resource</a:t>
            </a:r>
          </a:p>
          <a:p>
            <a:r>
              <a:rPr lang="en-US" dirty="0"/>
              <a:t>- POST: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resource</a:t>
            </a:r>
          </a:p>
          <a:p>
            <a:r>
              <a:rPr lang="en-US" dirty="0"/>
              <a:t>- PUT: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update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resource</a:t>
            </a:r>
          </a:p>
          <a:p>
            <a:r>
              <a:rPr lang="en-US" dirty="0"/>
              <a:t>- DELETE: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resource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2FD12DC-B046-03C3-44CE-280C0AF5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A3A2B0-E1C9-A25E-C23D-438015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E898F2-01DE-B9AD-DD37-174F9F6B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rest-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b="1" i="1" dirty="0" err="1"/>
              <a:t>mục</a:t>
            </a:r>
            <a:r>
              <a:rPr lang="en-US" b="1" i="1" dirty="0"/>
              <a:t> </a:t>
            </a:r>
            <a:r>
              <a:rPr lang="en-US" b="1" i="1" dirty="0" err="1"/>
              <a:t>đích</a:t>
            </a:r>
            <a:r>
              <a:rPr lang="en-US" b="1" i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/>
              <a:t>ý </a:t>
            </a:r>
            <a:r>
              <a:rPr lang="en-US" b="1" i="1" dirty="0" err="1"/>
              <a:t>nghĩa</a:t>
            </a:r>
            <a:r>
              <a:rPr lang="en-US" b="1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0F483F-0747-650A-33CE-2DDF3CE8D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6C89E17-E003-B0D1-94D0-9A4E394E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b="1" i="1" dirty="0" err="1"/>
              <a:t>chuẩn</a:t>
            </a:r>
            <a:r>
              <a:rPr lang="en-US" dirty="0"/>
              <a:t>)</a:t>
            </a:r>
          </a:p>
          <a:p>
            <a:r>
              <a:rPr lang="en-US" dirty="0"/>
              <a:t>-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bảo</a:t>
            </a:r>
            <a:r>
              <a:rPr lang="en-US" b="1" i="1" dirty="0"/>
              <a:t> </a:t>
            </a:r>
            <a:r>
              <a:rPr lang="en-US" b="1" i="1" dirty="0" err="1"/>
              <a:t>mật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1791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2FD12DC-B046-03C3-44CE-280C0AF5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GET </a:t>
            </a:r>
            <a:r>
              <a:rPr lang="en-US" dirty="0" err="1"/>
              <a:t>và</a:t>
            </a:r>
            <a:r>
              <a:rPr lang="en-US" dirty="0"/>
              <a:t> POST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A3A2B0-E1C9-A25E-C23D-438015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GET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E898F2-01DE-B9AD-DD37-174F9F6B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-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 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param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lưu trong lịch sử trình duyệt</a:t>
            </a:r>
            <a:endParaRPr lang="en-US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dirty="0">
                <a:solidFill>
                  <a:srgbClr val="1B1B1B"/>
                </a:solidFill>
                <a:latin typeface="Open Sans" panose="020B0604020202020204" pitchFamily="34" charset="0"/>
              </a:rPr>
              <a:t>- 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ém an toàn hơn vì dữ liệu được gửi hiện trên URL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-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lưu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trữ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bộ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nhớ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cache</a:t>
            </a:r>
          </a:p>
          <a:p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-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Thực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thi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nhanh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hơn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vì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gửi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đi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browser cache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lại</a:t>
            </a:r>
            <a:endParaRPr lang="en-US" dirty="0">
              <a:solidFill>
                <a:srgbClr val="1B1B1B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-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Giới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hạn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ký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tự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gửi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(Max 2048)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0F483F-0747-650A-33CE-2DDF3CE8D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POST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6C89E17-E003-B0D1-94D0-9A4E394E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-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 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param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không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lưu trong lịch sử trình duyệt</a:t>
            </a:r>
            <a:endParaRPr lang="en-US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dirty="0">
                <a:solidFill>
                  <a:srgbClr val="1B1B1B"/>
                </a:solidFill>
                <a:latin typeface="Open Sans" panose="020B0604020202020204" pitchFamily="34" charset="0"/>
              </a:rPr>
              <a:t>- 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A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 toàn hơn vì dữ liệu được gửi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không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hiện trên URL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-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lưu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trữ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bộ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nhớ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cache</a:t>
            </a:r>
          </a:p>
          <a:p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-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Thực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thi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chậm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hơn</a:t>
            </a:r>
            <a:endParaRPr lang="en-US" dirty="0">
              <a:solidFill>
                <a:srgbClr val="1B1B1B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 -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bị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giới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hạn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ký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tự</a:t>
            </a:r>
            <a:r>
              <a:rPr lang="en-US" dirty="0">
                <a:solidFill>
                  <a:srgbClr val="1B1B1B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gửi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1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429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Narrow</vt:lpstr>
      <vt:lpstr>Bookman Old Style</vt:lpstr>
      <vt:lpstr>Calibri</vt:lpstr>
      <vt:lpstr>Franklin Gothic Book</vt:lpstr>
      <vt:lpstr>Open Sans</vt:lpstr>
      <vt:lpstr>Roboto</vt:lpstr>
      <vt:lpstr>RobotoBold</vt:lpstr>
      <vt:lpstr>1_RetrospectVTI</vt:lpstr>
      <vt:lpstr>Một số method phổ biến trong rest-api  &amp; Mô hình MVC</vt:lpstr>
      <vt:lpstr>MVC</vt:lpstr>
      <vt:lpstr>PowerPoint Presentation</vt:lpstr>
      <vt:lpstr>Khái niệm</vt:lpstr>
      <vt:lpstr>Luồng xử lý</vt:lpstr>
      <vt:lpstr>Các method chủ yếu trong rest-api</vt:lpstr>
      <vt:lpstr>C-R-U-D</vt:lpstr>
      <vt:lpstr>PowerPoint Presentation</vt:lpstr>
      <vt:lpstr>So sánh GET và POST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số method phổ biến trong rest-api  &amp; Mô hình MVC</dc:title>
  <dc:creator>chu đạt</dc:creator>
  <cp:lastModifiedBy>chu đạt</cp:lastModifiedBy>
  <cp:revision>5</cp:revision>
  <dcterms:created xsi:type="dcterms:W3CDTF">2022-08-09T01:42:49Z</dcterms:created>
  <dcterms:modified xsi:type="dcterms:W3CDTF">2022-08-09T09:48:15Z</dcterms:modified>
</cp:coreProperties>
</file>