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79" autoAdjust="0"/>
    <p:restoredTop sz="89587" autoAdjust="0"/>
  </p:normalViewPr>
  <p:slideViewPr>
    <p:cSldViewPr>
      <p:cViewPr varScale="1">
        <p:scale>
          <a:sx n="64" d="100"/>
          <a:sy n="64" d="100"/>
        </p:scale>
        <p:origin x="5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14/01/2018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85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90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66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8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3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92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08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93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3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2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3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ogramarts.com/cfree_en/download.htm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orwelldevcp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Một số công cụ lập trình C++ và cách sử dụng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5. Công cụ Dev 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Để mặc định Full, nhấn Next để tiếp tục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50A4B-256A-42D5-86E2-148C6957D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5260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8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5. Công cụ Dev 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Chọn n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ơ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i cài đặt, bấm Install: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16F90-20A0-4142-86EF-3330F59D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852612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5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5. Công cụ Dev 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Chờ cài đặt Dev C++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5F7F51-0F3D-47C2-875D-F4FA17E7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7640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9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5. Công cụ Dev 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Cài đặt Dev C++ hoàn tất, nhấn Finish: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0C0D6-6D3B-4426-AE6A-7076085C0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12" y="158115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3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5. Công cụ Dev 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Màn hình Cài đặt đầu tiên: Phần ngôn ngữ Chọn English (Original), nhấn Next: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6CF17E-8FB5-4C78-A1CB-1E7FBBEE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776412"/>
            <a:ext cx="53530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5. Công cụ Dev 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Màn hình cài đặt màu nền, màu chữ, Icon, Tùy bạn chọn rồi bấm Next: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C223D-00F4-42DB-B456-15F0B949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904" y="1905000"/>
            <a:ext cx="53530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9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5. Công cụ Dev 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Màn hình thông báo cấu hình thành công, nhấn OK để bắt đầu sử dụng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E76D1-4C34-4000-B54B-C154B509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1776412"/>
            <a:ext cx="53530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5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5. Công cụ Dev 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Màn hình Dev C++ sau khi cấu hình xong: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DB42F-3FBD-4288-81EC-2C28B0080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695762"/>
            <a:ext cx="66865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5. Công cụ Dev 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Muốn tạo Source file lẻ chọn: File/New/Source File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Muốn tạo Project chọn: File/New/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9FC0B-4AEE-488B-BF4E-502EED127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875" b="47777"/>
          <a:stretch/>
        </p:blipFill>
        <p:spPr>
          <a:xfrm>
            <a:off x="1447800" y="2231928"/>
            <a:ext cx="7086600" cy="357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1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latin typeface="Cambria" panose="02040503050406030204" pitchFamily="18" charset="0"/>
              </a:rPr>
              <a:t>1. Công cụ Borland C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latin typeface="Cambria" panose="02040503050406030204" pitchFamily="18" charset="0"/>
              </a:rPr>
              <a:t>2. Công cụ C Free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latin typeface="Cambria" panose="02040503050406030204" pitchFamily="18" charset="0"/>
              </a:rPr>
              <a:t>3. Công cụ Eclipse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latin typeface="Cambria" panose="02040503050406030204" pitchFamily="18" charset="0"/>
              </a:rPr>
              <a:t>4. Công cụ Visual Studio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5. Công cụ Dev C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latin typeface="Cambria" panose="02040503050406030204" pitchFamily="18" charset="0"/>
                </a:rPr>
                <a:t>1. Công cụ Borland 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borland C++">
            <a:extLst>
              <a:ext uri="{FF2B5EF4-FFF2-40B4-BE49-F238E27FC236}">
                <a16:creationId xmlns:a16="http://schemas.microsoft.com/office/drawing/2014/main" id="{E0E6F852-66BB-4ACE-9427-DA8F409EB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685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46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latin typeface="Cambria" panose="02040503050406030204" pitchFamily="18" charset="0"/>
                </a:rPr>
                <a:t>2. Công cụ C Free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2050" name="Picture 2" descr="Image result for C Free">
            <a:extLst>
              <a:ext uri="{FF2B5EF4-FFF2-40B4-BE49-F238E27FC236}">
                <a16:creationId xmlns:a16="http://schemas.microsoft.com/office/drawing/2014/main" id="{6E06E1B4-1151-4526-A347-9293596A4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28752"/>
            <a:ext cx="4572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 Free 5.0">
            <a:extLst>
              <a:ext uri="{FF2B5EF4-FFF2-40B4-BE49-F238E27FC236}">
                <a16:creationId xmlns:a16="http://schemas.microsoft.com/office/drawing/2014/main" id="{D24CD4CC-41BB-452E-86DD-F076E11B5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81" y="3443990"/>
            <a:ext cx="33813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3D30DC-67E5-4ECA-A8B1-094501EE2849}"/>
              </a:ext>
            </a:extLst>
          </p:cNvPr>
          <p:cNvSpPr/>
          <p:nvPr/>
        </p:nvSpPr>
        <p:spPr>
          <a:xfrm>
            <a:off x="816695" y="5412343"/>
            <a:ext cx="7132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5"/>
              </a:rPr>
              <a:t>http://www.programarts.com/cfree_en/download.htm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01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latin typeface="Cambria" panose="02040503050406030204" pitchFamily="18" charset="0"/>
                </a:rPr>
                <a:t>3. Công cụ Eclipse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3074" name="Picture 2" descr="Image result for C++ with Eclipse">
            <a:extLst>
              <a:ext uri="{FF2B5EF4-FFF2-40B4-BE49-F238E27FC236}">
                <a16:creationId xmlns:a16="http://schemas.microsoft.com/office/drawing/2014/main" id="{849E18B5-A5F6-461A-AFF8-CA0AF3B7F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15" y="1076325"/>
            <a:ext cx="9906000" cy="537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95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latin typeface="Cambria" panose="02040503050406030204" pitchFamily="18" charset="0"/>
                </a:rPr>
                <a:t>4. Công cụ Visual Studio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204788" y="1012050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4098" name="Picture 2" descr="Image result for C++ with Visual Studio">
            <a:extLst>
              <a:ext uri="{FF2B5EF4-FFF2-40B4-BE49-F238E27FC236}">
                <a16:creationId xmlns:a16="http://schemas.microsoft.com/office/drawing/2014/main" id="{8A00CA81-E174-42B1-AC2D-2E86870C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40650"/>
            <a:ext cx="76676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68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5. Công cụ Dev 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Link tải: 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hlinkClick r:id="rId3"/>
              </a:rPr>
              <a:t>https://sourceforge.net/projects/orwelldevcpp/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786028-DB92-4932-A3EC-54ED78064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609724"/>
            <a:ext cx="6457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3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5. Công cụ Dev 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File tải: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Double click vào “Dev-Cpp 5.11 TDM-GCC 4.9.2 Setup.exe” để cài đặt 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Chọn English là mặc định, nhấn OK để tiếp tục cài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7B0B5-005F-4CBB-B5F8-BB968B92C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076325"/>
            <a:ext cx="5829300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BA82F2-6084-4507-913C-6215055F2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700462"/>
            <a:ext cx="27622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prstClr val="black"/>
                  </a:solidFill>
                  <a:latin typeface="Cambria" panose="02040503050406030204" pitchFamily="18" charset="0"/>
                </a:rPr>
                <a:t>5. Công cụ Dev 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Nhấn I Agree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44BC25-F949-4C27-85F1-326FB6AE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37160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390</Words>
  <Application>Microsoft Office PowerPoint</Application>
  <PresentationFormat>Widescreen</PresentationFormat>
  <Paragraphs>86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578</cp:revision>
  <dcterms:created xsi:type="dcterms:W3CDTF">2011-04-06T04:04:31Z</dcterms:created>
  <dcterms:modified xsi:type="dcterms:W3CDTF">2018-01-14T11:22:00Z</dcterms:modified>
</cp:coreProperties>
</file>