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9" autoAdjust="0"/>
    <p:restoredTop sz="89587" autoAdjust="0"/>
  </p:normalViewPr>
  <p:slideViewPr>
    <p:cSldViewPr>
      <p:cViewPr varScale="1">
        <p:scale>
          <a:sx n="65" d="100"/>
          <a:sy n="65" d="100"/>
        </p:scale>
        <p:origin x="5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9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Chương trình C++ đầu tiên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Tạo một Project tên “HelloWorld” trong Dev C++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Vào file/New/Project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chọn Console Application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Name: HelloWorld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Nhấn OK để tạo Project</a:t>
            </a: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FB4E8-3C9A-433B-B292-9FEA9A92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44" y="3295650"/>
            <a:ext cx="5162550" cy="311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397B6-463A-4513-BF0F-66EB6205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782" y="3295650"/>
            <a:ext cx="3152775" cy="14382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ABBB6-34FE-4C1F-A27D-A791D5BF9FE7}"/>
              </a:ext>
            </a:extLst>
          </p:cNvPr>
          <p:cNvCxnSpPr/>
          <p:nvPr/>
        </p:nvCxnSpPr>
        <p:spPr>
          <a:xfrm>
            <a:off x="4797557" y="4038600"/>
            <a:ext cx="175748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Dev C sẽ yêu cầu chọn n</a:t>
            </a:r>
            <a:r>
              <a:rPr lang="vi-VN" sz="2800">
                <a:latin typeface="Cambria" panose="02040503050406030204" pitchFamily="18" charset="0"/>
              </a:rPr>
              <a:t>ơ</a:t>
            </a:r>
            <a:r>
              <a:rPr lang="en-US" sz="2800">
                <a:latin typeface="Cambria" panose="02040503050406030204" pitchFamily="18" charset="0"/>
              </a:rPr>
              <a:t>i L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u trữ Project, ta chọn n</a:t>
            </a:r>
            <a:r>
              <a:rPr lang="vi-VN" sz="2800">
                <a:latin typeface="Cambria" panose="02040503050406030204" pitchFamily="18" charset="0"/>
              </a:rPr>
              <a:t>ơ</a:t>
            </a:r>
            <a:r>
              <a:rPr lang="en-US" sz="2800">
                <a:latin typeface="Cambria" panose="02040503050406030204" pitchFamily="18" charset="0"/>
              </a:rPr>
              <a:t>i l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u trữ rồi bấm Save. Mặc định tên Project HelloWorld.dev</a:t>
            </a: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B57FB-5D4A-44BC-BB87-3A9FE805D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057400"/>
            <a:ext cx="5305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6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Mặc định file main.cpp sẽ được tạo ra, bên trong có 1 hàm main là n</a:t>
            </a:r>
            <a:r>
              <a:rPr lang="vi-VN" sz="2800">
                <a:latin typeface="Cambria" panose="02040503050406030204" pitchFamily="18" charset="0"/>
              </a:rPr>
              <a:t>ơ</a:t>
            </a:r>
            <a:r>
              <a:rPr lang="en-US" sz="2800">
                <a:latin typeface="Cambria" panose="02040503050406030204" pitchFamily="18" charset="0"/>
              </a:rPr>
              <a:t>i để bắt đầu chạy ứng dụng C++: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Muốn chữ to lên thì ta đè Ctrl + scroll chuột  sẽ phóng ta thu nhỏ nhanh chóng.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Chú ý main.cpp ch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ư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a đ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ư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ợc l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ư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u vào Project, ta cần nhấn Ctrl+S để l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ư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B0434-D396-481D-B44C-9B3168EE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8972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8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Lúc này quan sát Folder Explorer ta thấy: Project và tập tin main.cpp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A266D-E3FA-49B6-9742-CD5042F8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1200"/>
            <a:ext cx="7353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0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Bây giờ viết lệnh xuất dòng chữ “Hello C++”</a:t>
            </a: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DAFDD-4976-42E2-8B94-01AC399C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828800"/>
            <a:ext cx="5381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6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Menu Execute có các chức năng th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ờng dùng sau: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Compile (F9): Biên dịch phần mềm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Run(F10): Chạy phần mềm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Compile &amp; Run (F11): Biên dịch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			và chạy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Rebuild All (F12): Build lại toàn bộ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DFE5F-A126-405A-8164-E5288D752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90" b="47357"/>
          <a:stretch/>
        </p:blipFill>
        <p:spPr>
          <a:xfrm>
            <a:off x="6096000" y="1624766"/>
            <a:ext cx="5463211" cy="36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Ta nhấn F11 để biên dịch vào chạy, kết quả:</a:t>
            </a: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9F3C49-FC57-4FDD-8054-2ECB6F24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92106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4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281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605</cp:revision>
  <dcterms:created xsi:type="dcterms:W3CDTF">2011-04-06T04:04:31Z</dcterms:created>
  <dcterms:modified xsi:type="dcterms:W3CDTF">2018-02-19T23:32:40Z</dcterms:modified>
</cp:coreProperties>
</file>