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9" autoAdjust="0"/>
    <p:restoredTop sz="89587" autoAdjust="0"/>
  </p:normalViewPr>
  <p:slideViewPr>
    <p:cSldViewPr>
      <p:cViewPr varScale="1">
        <p:scale>
          <a:sx n="64" d="100"/>
          <a:sy n="64" d="100"/>
        </p:scale>
        <p:origin x="5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14/01/2018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Ý nghĩa của cout và cin trong C++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  <a:buNone/>
            </a:pPr>
            <a:r>
              <a:rPr lang="en-US" sz="2800">
                <a:latin typeface="Cambria" panose="02040503050406030204" pitchFamily="18" charset="0"/>
              </a:rPr>
              <a:t>Nhập vào điểm toán, văn. Xuất điểm trung bình =(toán*2+văn)/3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77F0E-AAEE-4A84-B65A-1CFC7161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71649"/>
            <a:ext cx="4933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215D9F"/>
              </a:buClr>
              <a:buFont typeface="Symbol" panose="05050102010706020507" pitchFamily="18" charset="2"/>
              <a:buChar char="-"/>
            </a:pPr>
            <a:r>
              <a:rPr lang="en-US" sz="2800" i="1">
                <a:latin typeface="Cambria" panose="02040503050406030204" pitchFamily="18" charset="0"/>
              </a:rPr>
              <a:t>cout</a:t>
            </a:r>
            <a:r>
              <a:rPr lang="en-US" sz="2800">
                <a:latin typeface="Cambria" panose="02040503050406030204" pitchFamily="18" charset="0"/>
              </a:rPr>
              <a:t>: là một dòng (stream) xuất chuẩn C/C++ được định nghĩa trong thư viện iostream.h Khi các dữ kiện sau nó sẽ được xuất ra màn hình</a:t>
            </a:r>
          </a:p>
          <a:p>
            <a:pPr marL="457200" indent="-457200" algn="just">
              <a:buClr>
                <a:srgbClr val="215D9F"/>
              </a:buClr>
              <a:buFont typeface="Symbol" panose="05050102010706020507" pitchFamily="18" charset="2"/>
              <a:buChar char="-"/>
            </a:pPr>
            <a:r>
              <a:rPr lang="en-US" sz="2800">
                <a:latin typeface="Cambria" panose="02040503050406030204" pitchFamily="18" charset="0"/>
              </a:rPr>
              <a:t>cin:  là một dòng (stream) nhập chuẩn C/C++ đ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ợc định nghĩa trong th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 viện iostream.h. Tùy vào kiểu dữ liệu đ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ợc khai báo, ch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ơng trình sẽ nhận đúng dữ liệu mà ng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ời dùng nhập vào từ bàn phím (Với nhập chuỗi sẽ có cách xử lý khác).</a:t>
            </a:r>
          </a:p>
        </p:txBody>
      </p:sp>
    </p:spTree>
    <p:extLst>
      <p:ext uri="{BB962C8B-B14F-4D97-AF65-F5344CB8AC3E}">
        <p14:creationId xmlns:p14="http://schemas.microsoft.com/office/powerpoint/2010/main" val="135001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158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613</cp:revision>
  <dcterms:created xsi:type="dcterms:W3CDTF">2011-04-06T04:04:31Z</dcterms:created>
  <dcterms:modified xsi:type="dcterms:W3CDTF">2018-01-14T12:01:00Z</dcterms:modified>
</cp:coreProperties>
</file>