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1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79" autoAdjust="0"/>
    <p:restoredTop sz="89587" autoAdjust="0"/>
  </p:normalViewPr>
  <p:slideViewPr>
    <p:cSldViewPr>
      <p:cViewPr varScale="1">
        <p:scale>
          <a:sx n="64" d="100"/>
          <a:sy n="64" d="100"/>
        </p:scale>
        <p:origin x="582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16/01/2018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59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460968"/>
            <a:ext cx="12192000" cy="3970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467476"/>
            <a:ext cx="28448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705"/>
            <a:ext cx="12192000" cy="42402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  <a:cs typeface="+mn-cs"/>
              </a:rPr>
              <a:t>Lập trình C++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3000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 sz="1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2509837" y="762000"/>
            <a:ext cx="7239000" cy="190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4400" kern="0">
                <a:solidFill>
                  <a:srgbClr val="002060"/>
                </a:solidFill>
                <a:latin typeface="Cambria" panose="02040503050406030204" pitchFamily="18" charset="0"/>
              </a:rPr>
              <a:t>Các ký tự đặc biệt</a:t>
            </a:r>
            <a:endParaRPr lang="en-US" sz="96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2" descr="http://thaidt.net/wp-content/uploads/2012/11/11-Giao-trinh-C++-hay-nhat.jpg">
            <a:extLst>
              <a:ext uri="{FF2B5EF4-FFF2-40B4-BE49-F238E27FC236}">
                <a16:creationId xmlns:a16="http://schemas.microsoft.com/office/drawing/2014/main" id="{E14F8B1E-828D-4A9C-9C29-2F622A9FD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0" y="2965566"/>
            <a:ext cx="3771900" cy="311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Nội dung bài học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125" lvl="0" indent="-365125" algn="just">
              <a:lnSpc>
                <a:spcPct val="90000"/>
              </a:lnSpc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800">
                <a:solidFill>
                  <a:prstClr val="black"/>
                </a:solidFill>
                <a:latin typeface="Cambria" panose="02040503050406030204" pitchFamily="18" charset="0"/>
              </a:rPr>
              <a:t>Ký tự \n</a:t>
            </a:r>
          </a:p>
          <a:p>
            <a:pPr marL="365125" lvl="0" indent="-365125" algn="just">
              <a:lnSpc>
                <a:spcPct val="90000"/>
              </a:lnSpc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800">
                <a:solidFill>
                  <a:prstClr val="black"/>
                </a:solidFill>
                <a:latin typeface="Cambria" panose="02040503050406030204" pitchFamily="18" charset="0"/>
              </a:rPr>
              <a:t>Ký tự \t</a:t>
            </a:r>
          </a:p>
          <a:p>
            <a:pPr marL="365125" lvl="0" indent="-365125" algn="just">
              <a:lnSpc>
                <a:spcPct val="90000"/>
              </a:lnSpc>
              <a:spcBef>
                <a:spcPts val="1200"/>
              </a:spcBef>
              <a:buFont typeface="Wingdings" pitchFamily="2" charset="2"/>
              <a:buChar char="q"/>
            </a:pPr>
            <a:r>
              <a:rPr lang="en-US" sz="2800">
                <a:solidFill>
                  <a:prstClr val="black"/>
                </a:solidFill>
                <a:latin typeface="Cambria" panose="02040503050406030204" pitchFamily="18" charset="0"/>
              </a:rPr>
              <a:t>Ký tự \”</a:t>
            </a:r>
          </a:p>
          <a:p>
            <a:pPr marL="365125" lvl="0" indent="-365125" algn="just">
              <a:lnSpc>
                <a:spcPct val="90000"/>
              </a:lnSpc>
              <a:spcBef>
                <a:spcPts val="1200"/>
              </a:spcBef>
              <a:buFont typeface="Wingdings" pitchFamily="2" charset="2"/>
              <a:buChar char="q"/>
            </a:pPr>
            <a:endParaRPr lang="en-US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C0B34FF3-B730-4E7D-9A3A-DAABE95DD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5600" y="1112240"/>
            <a:ext cx="7639574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495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Cambria" panose="02040503050406030204" pitchFamily="18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3611303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7010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1796</TotalTime>
  <Words>36</Words>
  <Application>Microsoft Office PowerPoint</Application>
  <PresentationFormat>Widescreen</PresentationFormat>
  <Paragraphs>13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Cambria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662</cp:revision>
  <dcterms:created xsi:type="dcterms:W3CDTF">2011-04-06T04:04:31Z</dcterms:created>
  <dcterms:modified xsi:type="dcterms:W3CDTF">2018-01-16T09:53:56Z</dcterms:modified>
</cp:coreProperties>
</file>