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1" r:id="rId3"/>
    <p:sldId id="263" r:id="rId4"/>
    <p:sldId id="262"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79" autoAdjust="0"/>
    <p:restoredTop sz="89587" autoAdjust="0"/>
  </p:normalViewPr>
  <p:slideViewPr>
    <p:cSldViewPr>
      <p:cViewPr varScale="1">
        <p:scale>
          <a:sx n="64" d="100"/>
          <a:sy n="64" d="100"/>
        </p:scale>
        <p:origin x="58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14/01/2018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279905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2961199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187590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460968"/>
            <a:ext cx="12192000" cy="3970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tx2"/>
                </a:solidFill>
                <a:latin typeface="Cambria" panose="02040503050406030204" pitchFamily="18" charset="0"/>
                <a:cs typeface="+mn-cs"/>
              </a:rPr>
              <a:t>Lập trình C++</a:t>
            </a:r>
            <a:endParaRPr lang="en-US" sz="1400" b="1" baseline="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23000"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rgbClr val="002060"/>
                </a:solidFill>
                <a:effectLst/>
                <a:latin typeface="Cambria" panose="02040503050406030204" pitchFamily="18" charset="0"/>
                <a:ea typeface="+mn-ea"/>
                <a:cs typeface="+mn-cs"/>
              </a:rPr>
              <a:t>Working Hard &amp; Smart today for a better tomorrow</a:t>
            </a:r>
            <a:endParaRPr lang="en-US" sz="1800">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509837" y="762000"/>
            <a:ext cx="7239000"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vi-VN" sz="4400" kern="0">
                <a:solidFill>
                  <a:srgbClr val="002060"/>
                </a:solidFill>
                <a:latin typeface="Cambria" panose="02040503050406030204" pitchFamily="18" charset="0"/>
              </a:rPr>
              <a:t>Các loại ghi chú trong C++</a:t>
            </a:r>
            <a:endParaRPr lang="en-US" sz="9600" kern="0">
              <a:solidFill>
                <a:srgbClr val="002060"/>
              </a:solidFill>
              <a:latin typeface="Cambria" panose="02040503050406030204" pitchFamily="18" charset="0"/>
            </a:endParaRPr>
          </a:p>
        </p:txBody>
      </p:sp>
      <p:sp>
        <p:nvSpPr>
          <p:cNvPr id="5" name="Slide Number Placeholder 4"/>
          <p:cNvSpPr>
            <a:spLocks noGrp="1"/>
          </p:cNvSpPr>
          <p:nvPr>
            <p:ph type="sldNum" sz="quarter" idx="12"/>
          </p:nvPr>
        </p:nvSpPr>
        <p:spPr/>
        <p:txBody>
          <a:bodyPr/>
          <a:lstStyle/>
          <a:p>
            <a:r>
              <a:rPr lang="en-US"/>
              <a:t>Trang </a:t>
            </a:r>
            <a:fld id="{99166BD8-DA3C-4BE0-9C00-AA0485D1F6DE}" type="slidenum">
              <a:rPr lang="en-US" smtClean="0"/>
              <a:pPr/>
              <a:t>1</a:t>
            </a:fld>
            <a:endParaRPr lang="en-US"/>
          </a:p>
        </p:txBody>
      </p:sp>
      <p:pic>
        <p:nvPicPr>
          <p:cNvPr id="6" name="Picture 2" descr="http://thaidt.net/wp-content/uploads/2012/11/11-Giao-trinh-C++-hay-nhat.jpg">
            <a:extLst>
              <a:ext uri="{FF2B5EF4-FFF2-40B4-BE49-F238E27FC236}">
                <a16:creationId xmlns:a16="http://schemas.microsoft.com/office/drawing/2014/main" id="{E14F8B1E-828D-4A9C-9C29-2F622A9FD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2965566"/>
            <a:ext cx="3771900" cy="311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buClr>
                <a:srgbClr val="3DC5C5"/>
              </a:buClr>
              <a:defRPr/>
            </a:pPr>
            <a:r>
              <a:rPr lang="en-US" sz="2800" kern="0">
                <a:solidFill>
                  <a:srgbClr val="002060"/>
                </a:solidFill>
                <a:latin typeface="Cambria" panose="02040503050406030204" pitchFamily="18" charset="0"/>
              </a:rPr>
              <a:t>Mục đích của ghi chú là giúp giảng giải ngữ nghĩa của các câu lệnh, cũng như chức năng của các hàm, các lớp. Giúp cho các Lập trình viên có thể dễ dàng đọc lại, training nhân viên mới, tạo tài liệu từ các ghi chú</a:t>
            </a:r>
          </a:p>
          <a:p>
            <a:pPr lvl="0" algn="just">
              <a:buClr>
                <a:srgbClr val="3DC5C5"/>
              </a:buClr>
              <a:defRPr/>
            </a:pPr>
            <a:r>
              <a:rPr lang="en-US" sz="2800" kern="0">
                <a:solidFill>
                  <a:srgbClr val="002060"/>
                </a:solidFill>
                <a:latin typeface="Cambria" panose="02040503050406030204" pitchFamily="18" charset="0"/>
              </a:rPr>
              <a:t>Các dự án thường làm theo đội, nếu không ghi chú làm sao hiểu? Bản thân ta viết sau 1 thời gian dài cũng sẽ bị quên, phải ghi chú lại để đỡ tốn tài nguyên nhân lực, thời gian, chi phí…</a:t>
            </a:r>
          </a:p>
        </p:txBody>
      </p:sp>
    </p:spTree>
    <p:extLst>
      <p:ext uri="{BB962C8B-B14F-4D97-AF65-F5344CB8AC3E}">
        <p14:creationId xmlns:p14="http://schemas.microsoft.com/office/powerpoint/2010/main" val="31622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Clr>
                <a:srgbClr val="215D9F"/>
              </a:buClr>
              <a:buFont typeface="Wingdings" panose="05000000000000000000" pitchFamily="2" charset="2"/>
              <a:buChar char="v"/>
            </a:pPr>
            <a:r>
              <a:rPr lang="en-US" sz="2800">
                <a:latin typeface="Cambria" panose="02040503050406030204" pitchFamily="18" charset="0"/>
              </a:rPr>
              <a:t>Các chú thích được các lập trình viên sử dụng để ghi chú hay mô tả trong các phần của chuong trình.</a:t>
            </a:r>
          </a:p>
          <a:p>
            <a:pPr algn="just">
              <a:buClr>
                <a:srgbClr val="215D9F"/>
              </a:buClr>
              <a:buFont typeface="Wingdings" panose="05000000000000000000" pitchFamily="2" charset="2"/>
              <a:buChar char="v"/>
            </a:pPr>
            <a:r>
              <a:rPr lang="en-US" sz="2800">
                <a:latin typeface="Cambria" panose="02040503050406030204" pitchFamily="18" charset="0"/>
              </a:rPr>
              <a:t>Trong C/C++ có hai cách để chú thích:   </a:t>
            </a:r>
          </a:p>
          <a:p>
            <a:pPr algn="just">
              <a:buClr>
                <a:srgbClr val="215D9F"/>
              </a:buClr>
              <a:buFont typeface="Wingdings" panose="05000000000000000000" pitchFamily="2" charset="2"/>
              <a:buChar char="v"/>
            </a:pPr>
            <a:r>
              <a:rPr lang="en-US" sz="2800">
                <a:latin typeface="Cambria" panose="02040503050406030204" pitchFamily="18" charset="0"/>
              </a:rPr>
              <a:t>Chú  thích dòng: dùng cập dấu  //.  </a:t>
            </a:r>
          </a:p>
          <a:p>
            <a:pPr algn="just">
              <a:buClr>
                <a:srgbClr val="215D9F"/>
              </a:buClr>
              <a:buFont typeface="Wingdings" panose="05000000000000000000" pitchFamily="2" charset="2"/>
              <a:buChar char="v"/>
            </a:pPr>
            <a:r>
              <a:rPr lang="en-US" sz="2800">
                <a:latin typeface="Cambria" panose="02040503050406030204" pitchFamily="18" charset="0"/>
              </a:rPr>
              <a:t>Chú  thích  khối  (chú  thích  trên  nhiều  dòng)  dùng  cặp  /*  ...  */. </a:t>
            </a:r>
          </a:p>
        </p:txBody>
      </p:sp>
    </p:spTree>
    <p:extLst>
      <p:ext uri="{BB962C8B-B14F-4D97-AF65-F5344CB8AC3E}">
        <p14:creationId xmlns:p14="http://schemas.microsoft.com/office/powerpoint/2010/main" val="411230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Clr>
                <a:srgbClr val="215D9F"/>
              </a:buClr>
              <a:buNone/>
            </a:pPr>
            <a:endParaRPr lang="en-US" sz="2800">
              <a:latin typeface="Cambria" panose="02040503050406030204" pitchFamily="18" charset="0"/>
            </a:endParaRPr>
          </a:p>
        </p:txBody>
      </p:sp>
      <p:pic>
        <p:nvPicPr>
          <p:cNvPr id="8" name="Picture 7">
            <a:extLst>
              <a:ext uri="{FF2B5EF4-FFF2-40B4-BE49-F238E27FC236}">
                <a16:creationId xmlns:a16="http://schemas.microsoft.com/office/drawing/2014/main" id="{1CDA52A6-B24B-4A79-8357-5D4B18AA39FA}"/>
              </a:ext>
            </a:extLst>
          </p:cNvPr>
          <p:cNvPicPr>
            <a:picLocks noChangeAspect="1"/>
          </p:cNvPicPr>
          <p:nvPr/>
        </p:nvPicPr>
        <p:blipFill>
          <a:blip r:embed="rId3"/>
          <a:stretch>
            <a:fillRect/>
          </a:stretch>
        </p:blipFill>
        <p:spPr>
          <a:xfrm>
            <a:off x="2348863" y="1308049"/>
            <a:ext cx="4848225" cy="3419475"/>
          </a:xfrm>
          <a:prstGeom prst="rect">
            <a:avLst/>
          </a:prstGeom>
        </p:spPr>
      </p:pic>
    </p:spTree>
    <p:extLst>
      <p:ext uri="{BB962C8B-B14F-4D97-AF65-F5344CB8AC3E}">
        <p14:creationId xmlns:p14="http://schemas.microsoft.com/office/powerpoint/2010/main" val="1807419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4495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Cambria" panose="02040503050406030204" pitchFamily="18"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3611303"/>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7010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a:latin typeface="Cambria" panose="02040503050406030204" pitchFamily="18" charset="0"/>
              </a:rPr>
              <a:t>Hey! Coding is easy!</a:t>
            </a:r>
          </a:p>
        </p:txBody>
      </p:sp>
      <p:sp>
        <p:nvSpPr>
          <p:cNvPr id="4" name="Slide Number Placeholder 3"/>
          <p:cNvSpPr>
            <a:spLocks noGrp="1"/>
          </p:cNvSpPr>
          <p:nvPr>
            <p:ph type="sldNum" sz="quarter" idx="12"/>
          </p:nvPr>
        </p:nvSpPr>
        <p:spPr/>
        <p:txBody>
          <a:bodyPr/>
          <a:lstStyle/>
          <a:p>
            <a:r>
              <a:rPr lang="en-US"/>
              <a:t>Trang </a:t>
            </a:r>
            <a:fld id="{99166BD8-DA3C-4BE0-9C00-AA0485D1F6DE}" type="slidenum">
              <a:rPr lang="en-US" smtClean="0"/>
              <a:pPr/>
              <a:t>5</a:t>
            </a:fld>
            <a:endParaRPr lang="en-US"/>
          </a:p>
        </p:txBody>
      </p:sp>
    </p:spTree>
    <p:extLst>
      <p:ext uri="{BB962C8B-B14F-4D97-AF65-F5344CB8AC3E}">
        <p14:creationId xmlns:p14="http://schemas.microsoft.com/office/powerpoint/2010/main" val="4095980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1679</TotalTime>
  <Words>199</Words>
  <Application>Microsoft Office PowerPoint</Application>
  <PresentationFormat>Widescreen</PresentationFormat>
  <Paragraphs>22</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623</cp:revision>
  <dcterms:created xsi:type="dcterms:W3CDTF">2011-04-06T04:04:31Z</dcterms:created>
  <dcterms:modified xsi:type="dcterms:W3CDTF">2018-01-14T14:19:53Z</dcterms:modified>
</cp:coreProperties>
</file>