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79" autoAdjust="0"/>
    <p:restoredTop sz="89587" autoAdjust="0"/>
  </p:normalViewPr>
  <p:slideViewPr>
    <p:cSldViewPr>
      <p:cViewPr varScale="1">
        <p:scale>
          <a:sx n="64" d="100"/>
          <a:sy n="64" d="100"/>
        </p:scale>
        <p:origin x="58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15/01/2018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Chuyển kiểu dữ liệu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</a:rPr>
              <a:t>- Tại sao phải chuyển kiểu</a:t>
            </a:r>
          </a:p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</a:rPr>
              <a:t>- chuyển kiểu rộng</a:t>
            </a:r>
          </a:p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</a:rPr>
              <a:t>- chuyển kiểu hẹp</a:t>
            </a:r>
            <a:endParaRPr lang="en-US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000" y="5334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Vì sao phải ép kiểu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55521" y="1117600"/>
            <a:ext cx="111792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Trong quá trình tính toán đôi khi kết quả trả về không còn giống với kiểu dữ liệu chỉ định ban đầu nên ta cần ép kiểu</a:t>
            </a:r>
          </a:p>
        </p:txBody>
      </p:sp>
    </p:spTree>
    <p:extLst>
      <p:ext uri="{BB962C8B-B14F-4D97-AF65-F5344CB8AC3E}">
        <p14:creationId xmlns:p14="http://schemas.microsoft.com/office/powerpoint/2010/main" val="10692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5079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Ép kiểu rộng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1066800"/>
            <a:ext cx="11353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Ép kiểu rộng: Đưa từ kiểu có vùng lưu trữ nhỏ lên kiểu có vùng lưu trữ lớn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không sợ mất mát dữ liệu.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Ví dụ: int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longfloatdouble</a:t>
            </a:r>
          </a:p>
          <a:p>
            <a:pPr mar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double x = (double)1/2;</a:t>
            </a:r>
          </a:p>
          <a:p>
            <a:pPr mar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double x=1.0/2; double/intdouble</a:t>
            </a:r>
          </a:p>
          <a:p>
            <a:pPr mar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double x=1/2 ;  int/int=int00.0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5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5079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Ép kiểu hẹp</a:t>
              </a:r>
              <a:endParaRPr lang="en-US" sz="40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1066800"/>
            <a:ext cx="1120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Ép kiểu hẹp: Đưa từ kiểu có vùng lưu trữ lớn về kiểu có vùng lưu trữ nhỏ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có thể bị mất mát dữ liệu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Ví dụ: double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floatlongint</a:t>
            </a:r>
          </a:p>
          <a:p>
            <a:pPr mar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int x= (int)1.0/2 </a:t>
            </a:r>
          </a:p>
          <a:p>
            <a:pPr marL="0" indent="0" algn="just">
              <a:buClr>
                <a:srgbClr val="3DC5C5"/>
              </a:buClr>
              <a:buNone/>
              <a:defRPr/>
            </a:pPr>
            <a:endParaRPr lang="en-US" kern="0">
              <a:solidFill>
                <a:srgbClr val="002060"/>
              </a:solidFill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(int)1.01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5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197</Words>
  <Application>Microsoft Office PowerPoint</Application>
  <PresentationFormat>Widescreen</PresentationFormat>
  <Paragraphs>27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656</cp:revision>
  <dcterms:created xsi:type="dcterms:W3CDTF">2011-04-06T04:04:31Z</dcterms:created>
  <dcterms:modified xsi:type="dcterms:W3CDTF">2018-01-15T15:26:25Z</dcterms:modified>
</cp:coreProperties>
</file>