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Cách ghi tập tin text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Cách ghi tập tin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DA00D6-21DC-4A4F-92D9-1D4EB71AA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9200"/>
            <a:ext cx="6981825" cy="3762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A01B6-0E4B-4729-877C-3B881718E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12" y="4822135"/>
            <a:ext cx="3609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26</Words>
  <Application>Microsoft Office PowerPoint</Application>
  <PresentationFormat>Widescreen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1293</cp:revision>
  <dcterms:created xsi:type="dcterms:W3CDTF">2011-04-06T04:04:31Z</dcterms:created>
  <dcterms:modified xsi:type="dcterms:W3CDTF">2018-03-01T16:53:14Z</dcterms:modified>
</cp:coreProperties>
</file>