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01/03/2018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133600" y="762000"/>
            <a:ext cx="84582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Cách Đọc tập tin Textfile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Cách Đọc tập tin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00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800"/>
              <a:t>Trang </a:t>
            </a:r>
            <a:fld id="{99166BD8-DA3C-4BE0-9C00-AA0485D1F6DE}" type="slidenum">
              <a:rPr lang="en-US" sz="2800" smtClean="0"/>
              <a:pPr/>
              <a:t>2</a:t>
            </a:fld>
            <a:endParaRPr lang="en-US" sz="28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A01B6-0E4B-4729-877C-3B881718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625863"/>
            <a:ext cx="3609975" cy="143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48BE3-8801-472A-857F-9F3C19CB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41062"/>
            <a:ext cx="6515100" cy="4200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57C29-F978-43AE-A3AF-6A017A117BA6}"/>
              </a:ext>
            </a:extLst>
          </p:cNvPr>
          <p:cNvCxnSpPr>
            <a:stCxn id="12" idx="1"/>
          </p:cNvCxnSpPr>
          <p:nvPr/>
        </p:nvCxnSpPr>
        <p:spPr>
          <a:xfrm flipH="1">
            <a:off x="6934200" y="1345001"/>
            <a:ext cx="914400" cy="7191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CA9579-EAF9-4FEA-BAA0-62E29D9052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7391400" y="3124200"/>
            <a:ext cx="4633913" cy="28194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FFB90B-0374-4B90-BBBF-BC447AB25905}"/>
              </a:ext>
            </a:extLst>
          </p:cNvPr>
          <p:cNvCxnSpPr/>
          <p:nvPr/>
        </p:nvCxnSpPr>
        <p:spPr>
          <a:xfrm>
            <a:off x="6349448" y="4504083"/>
            <a:ext cx="9906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1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25</Words>
  <Application>Microsoft Office PowerPoint</Application>
  <PresentationFormat>Widescreen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1298</cp:revision>
  <dcterms:created xsi:type="dcterms:W3CDTF">2011-04-06T04:04:31Z</dcterms:created>
  <dcterms:modified xsi:type="dcterms:W3CDTF">2018-03-01T16:53:34Z</dcterms:modified>
</cp:coreProperties>
</file>