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Cách ghi cấu trúc xuống tập 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Cách ghi tập tin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17C046-5C03-4E4F-961A-072826C3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88" y="1447800"/>
            <a:ext cx="22860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F0F63E-DC05-4390-8884-16A1E0089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712304"/>
            <a:ext cx="3019425" cy="1009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4EBAD7-39DD-4673-8828-C1E49A1A6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331" y="2059471"/>
            <a:ext cx="64865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27</Words>
  <Application>Microsoft Office PowerPoint</Application>
  <PresentationFormat>Widescreen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1304</cp:revision>
  <dcterms:created xsi:type="dcterms:W3CDTF">2011-04-06T04:04:31Z</dcterms:created>
  <dcterms:modified xsi:type="dcterms:W3CDTF">2018-02-19T05:10:00Z</dcterms:modified>
</cp:coreProperties>
</file>