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5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19/02/2018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84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133600" y="762000"/>
            <a:ext cx="84582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Cách đọc cấu trúc từ tập 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Cách đọc tập tin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2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881651-A3AF-448A-91E1-58D9345D5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01" y="1136374"/>
            <a:ext cx="6410325" cy="3305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6B41C7-81DC-4FD2-85EC-84F157E08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01" y="4610100"/>
            <a:ext cx="6191250" cy="1800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6A8E54-CE58-4ABF-94E3-49D4BB2A8D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0" y="2155549"/>
            <a:ext cx="35242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2876</TotalTime>
  <Words>27</Words>
  <Application>Microsoft Office PowerPoint</Application>
  <PresentationFormat>Widescreen</PresentationFormat>
  <Paragraphs>10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1302</cp:revision>
  <dcterms:created xsi:type="dcterms:W3CDTF">2011-04-06T04:04:31Z</dcterms:created>
  <dcterms:modified xsi:type="dcterms:W3CDTF">2018-02-19T05:09:50Z</dcterms:modified>
</cp:coreProperties>
</file>