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3-02T01:55:53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17289 6176 0,'0'25'94,"0"50"-94,0 49 15,0 49-15,74 75 16,-49-49-16,49-1 15,-24 50-15,25-25 16,-26 1-16,1-26 16,-25 1-16,-1-26 15,1-24-15,-25-25 16,25-25-16,-25-24 16,0 24-16,0-25 15,0 50-15,0 25 16,0 25-16,0-25 15,0 49-15,0-24 16,0-1 0,0-49-16,0-24 0,0-26 15,0-24 1,0 24-16,0 0 16,0-24-16,0 24 15,0 1-15,0 49 16,0-25-16,0 0 15,0 1-15,0-1 16,0-25-16,-25 1 16,25-1-16,0 0 15,0 1-15,0-26 16,0 26-16,0-26 16,0 1-16,0 0 15,0-1-15,0 1 16,0 24-16,0-24 15,0 0-15,0 24 16,0-24-16,0-1 16,0 26-16,0-1 15,0 0-15,0 1 16,0 24-16,0-25 16,0-24-16,-25 24 15,25-24-15,0 0 16,0-25-1,0-1-15,-24-24 79,24 25-64</inkml:trace>
  <inkml:trace contextRef="#ctx0" brushRef="#br0" timeOffset="2495.2674">17066 6176 0,'0'-24'31,"24"24"-15,26 0 0,49 0-16,100 0 15,74 0 1,49 0-16,50 0 0,75 0 16,-51 0-16,26 0 15,-99 0-15,-26 0 16,-74 0-1,26 0-15,-26 0 16,-50 0-16,26 0 16,-26 0-16,-24 0 15,0 0-15,-25 0 16,-25 0-16,-24 0 16,-26 0-16,1 0 15,-25 0 1,24 0-16,-24 0 15,0 0-15,25 0 16,-1 0-16,26 0 16,-1 0-16,25 0 15,25 0-15,50 24 16,0 26-16,-26-25 16,-73 0-16,-50-25 93,-25 24-77,24 1 0,-24 0-1,0 25-15,0 24 16,0 25-16,0 25 15,0 50-15,0-25 16,0 24-16,0 1 16,0 24-16,0 26 15,0 49-15,0-25 16,0 49-16,0-24 16,0 0-16,0-25 15,0 25-15,0-75 16,0 1-16,0-26 15,0-24-15,0 25 16,0 24-16,0-49 16,0 0-16,0 0 15,0-25-15,0-25 16,0 50-16,0-50 16,0 25-16,0-25 15,0 0-15,0 25 16,0-24-16,0-1 15,0 0-15,0-24 16,0 24-16,0-25 16,0 25-1,0-24-15,0-1 16,0 1-16,0-1 16,0-24-16,0-26 15,0 26-15,25-25 16,-25 0-16,0 0 15,0-1 1,0 26 0,0-25-1,0 0-15,0-1 16,0 1 0,0 0-1,25 25 1,-25-26 31,0 1 31,0 0-78,-25-25 15,-49 0-15,-50 0 16,-75 0-16,-24 0 16,-25 0-16,0 0 15,50 0-15,-1 0 16,26 0-16,48 0 16,-23 0-16,-26 0 15,25 0-15,-24 0 16,-51 0-16,26 0 15,-50 0-15,0 0 16,0 0-16,49 0 16,1 0-16,74-25 15,0 25-15,49-25 16,51 25-16,-1 0 16,0 0-16,-49 0 15,-1 0-15,1 0 16,-75 0-16,99 0 15,-49 0-15,25 0 16,24 0-16,0 0 47,26 0-31,-26 0-16,-24 0 15,-1 0-15,-49-24 16,25 24-16,0-25 15,-25 0-15,74 25 16,1-25 0,24 0-16,0 25 15,25-24 142</inkml:trace>
  <inkml:trace contextRef="#ctx0" brushRef="#br0" timeOffset="3584.2621">19596 4614 0,'-25'49'78,"25"-24"-62,0 0 0,-25 0-16,25 24 15,0-24-15,0 0 16,0 25 0,0-1-16,0-24 15,0 25-15,0-26 16,25 1-16,25 0 15,-1 25-15,26-26 16,-1-24-16,-24 25 16,-26 0-16,1-25 15,-25 25 1,25-25 0,-25 25-1,25-1-15,-25 1 16,-25 0-1,25 0-15,-50 49 16,1-24-16,-26-1 16,-24-24-16,25 25 15,-1-25-15,26-25 16,-1 0-16,0 0 16,26 0 15,-1 0 0,50 0 0,-1 0-31</inkml:trace>
  <inkml:trace contextRef="#ctx0" brushRef="#br0" timeOffset="4600.1808">19050 4862 0,'25'0'79,"-25"25"-48,0-1-31,-50 1 15,25 0-15,1 0 16,-1 24-16,0-49 16,0 50-16,25-25 15,-25 0-15,25-1 16,0 1-16,0 0 16,0 0-16,0 0 15,0-1-15,0 26 16,25 0-16,-25-26 15,25 26-15,0 0 16,-25-26-16,25 26 16,-1-25-16,1-25 15,-25 25-15,25-25 16,0 0-16,24 0 16,1 0-1,-25 0-15,24 0 16,-24 0-16,25 0 15,-25 0-15,-1 0 16</inkml:trace>
  <inkml:trace contextRef="#ctx0" brushRef="#br0" timeOffset="5630.6173">20762 5110 0,'-25'0'47,"0"0"-31,-25 0-16,-24 0 15,-1 0-15,1 74 16,0-24-16,49-1 16,-25 1-16,50 0 15,0-1-15,-25 1 16,25-25-16,0-1 15,0 1 1,25-25 0,0 0-1,0 0-15,0-25 16,49 1-16,-24-26 16,-1-49-1,-24 24-15,0 1 16,0-50-16,-1 50 15,-24 24-15,0-24 16,0 24-16,0 25 16,0-25-16,0 1 15,0 24 17,0 0-1,0 50 31,0 74-46,0 1 0,0-26-16,0 0 0,25 50 15,0-49-15,0-26 16,0 26-16,-25-26 15,49 26-15,-24-1 16,-25 1-16,25-1 16,0-49-1,0 24-15,-25-24 16,24-25-16,1 0 16,0 0-1,0 0-15</inkml:trace>
  <inkml:trace contextRef="#ctx0" brushRef="#br0" timeOffset="6288.7208">21679 4812 0,'-25'0'16,"1"-25"-16,-26 25 15,25 0-15,-24 0 16,24 0-16,-25 25 16,25 25-16,1-25 15,24 24-15,-25 1 16,25-25-16,0-1 15,0 26-15,0 24 16,0-49-16,25 25 16,-1-25-16,1-1 15,25 1-15,-25 0 16,24-25 0,-49 25-16,25-25 15,-25 25 1,0-1-1,0 1-15,0 0 16,0 25-16,0-26 16,0 26-16,-50 0 15,26-1 1,-51-49-16,50 25 16,-24 0-1,-1-25-15,1 0 16,24 25-1</inkml:trace>
  <inkml:trace contextRef="#ctx0" brushRef="#br0" timeOffset="6632.0386">22225 5556 0,'50'25'31,"-26"-25"-15,1 0 78,0 0-79,-25-25-15</inkml:trace>
  <inkml:trace contextRef="#ctx0" brushRef="#br0" timeOffset="7256.793">22920 4415 0,'0'25'63,"0"25"-48,0 24-15,0 0 16,0 1-16,0-1 16,0 1-16,0-1 15,0 1-15,0-1 16,0-24-16,0-1 15,0 1-15,0-1 16,0 1-16,49 0 16,-49-26-16,25 1 15,0 25-15,0-25 32,-1-1-1,-24 1-16,25-25 1,-25 25 0,25-25-16,-25 25 15,25-25 1</inkml:trace>
  <inkml:trace contextRef="#ctx0" brushRef="#br0" timeOffset="7791.7811">22796 5060 0,'-25'0'78,"50"0"-47,-1 0-31,1 0 16,25 0-16,-25 0 16,24 0-16,1 0 15,-1 0-15,26 0 16,-50 0-16,-1 0 16,1 0-16,0 0 31</inkml:trace>
  <inkml:trace contextRef="#ctx0" brushRef="#br0" timeOffset="8328.7672">23589 5035 0,'0'-24'31,"25"24"-31,0 0 16,0 0-1,-1 0 1,1 0 0,0 0-16,25 24 15,-26 26-15,26 0 16,-25-1-1,25-24-15,-50 25 0,49-1 16,-49-24 0,0 0-16,0 0 15,0-1-15,0 1 16,-25 0 0,-24 0-16,24 24 15,0-24-15,-25 0 16,26 0-16,-1-25 15,25 25 32</inkml:trace>
  <inkml:trace contextRef="#ctx0" brushRef="#br0" timeOffset="8944.3263">24457 5159 0,'-24'0'16,"-1"0"0,0 0-16,0 0 15,0 0 1,1 0-16,-1 50 16,25 0-1,-25-26-15,25 1 16,0 25-16,0-25 15,0-1-15,0 1 16,0 25-16,0-1 16,25-24-16,0 0 15,-1 25 1,1-26-16,0 1 0,0 0 16,0 0-16,24 0 15,1-25-15,-1 0 16,1 0-16,0 0 15,-1 0 1,26-25-16,-26-25 16,1-24-16</inkml:trace>
  <inkml:trace contextRef="#ctx0" brushRef="#br0" timeOffset="9528.3758">25350 4465 0,'25'-25'32,"-25"50"-1,0 24-31,0 26 16,0-1-1,0 1-15,0-1 16,0 25-16,0-49 15,0 24-15,0 1 16,0-26-16,0-24 16,0 0-16,0 0 15,0 24-15,0 1 32,0 49-32,0-24 15,0-1-15,0-24 16,0-1-16,0 1 15,0-25 64,0-1-64</inkml:trace>
  <inkml:trace contextRef="#ctx0" brushRef="#br0" timeOffset="10152.8318">25053 5060 0,'25'0'62,"-1"0"-62,26 0 16,24 0-1,1 0-15,-26 0 16,26 0-16,-26 0 16,1 0-16,-25 0 15,24 0-15,-24 0 16,0 0 0,0 0-1</inkml:trace>
  <inkml:trace contextRef="#ctx0" brushRef="#br0" timeOffset="12319.8021">18008 6524 0,'25'0'78,"0"0"-63,-25 49 17,0 1-32,0-1 15,0-24-15,0 0 16,0 25-16,0-26 78,25-24-62,-1 0-1,26 0 1,0 0-16,-26 0 16,1 0-16,25 0 15,-25 0-15,-1 0 16,1 0-16,0 0 15,0 0 1,0 0-16,-1 0 16,1 25-1,25 0-15,0 0 0,-26-25 16,26 25 0,-50 0-1,0-1 16,25-24-15,-25 25 0,0 0-16,0 0 15,0 0 1,0-1-16,0 1 16,0 0-1,-25 0-15,0 0 16,-24-1-16,-1 1 15,0 0-15,1 0 16,-26 0-16,50-25 16,1 24-16,-1-24 15,0 0 1,0 0-16,0 0 16,1 0-1,-1 0 32,0 0-31</inkml:trace>
  <inkml:trace contextRef="#ctx0" brushRef="#br0" timeOffset="13319.2543">18008 6598 0,'25'0'188,"0"0"-188,24 0 15,26-25-15,74 0 16,-1-24-16,-48 24 16,-26 0-16,-24 25 15,-25 0-15,-1-25 31,1 1 1</inkml:trace>
  <inkml:trace contextRef="#ctx0" brushRef="#br0" timeOffset="14247.6004">17934 8012 0,'25'0'94,"49"0"-94,0 0 15,26 0-15,-1 0 16,-25 0-16,-24 0 16,-25 0-16,24 0 15</inkml:trace>
  <inkml:trace contextRef="#ctx0" brushRef="#br0" timeOffset="16008.1643">18926 7367 0,'25'0'47,"0"0"-31,24 0-1,-49 25 1,50-25-16,-50 49 16,25-49-16,-25 25 15,0 25-15,24-25 16,-24-1-16,25 1 16,-25 0-16,0 0 15,0 49-15,-25-24 16,1-1-16,-51 1 15,50 0-15,1-1 16,-51 1-16,50-25 16,1 0-16,24-1 15,-25-24-15,25 25 16,0 0 0,-25-25-16,25 25 15,0 0 32,0-1-31,0 1-1,0 0 1,25 0 0,0-25-1,-25 25-15,24-25 16,1 0-16,0 24 15,0-24-15,0 0 16,24 0-16,1 0 16,-1 0-16,-24 0 15,25-24-15,-1-1 16,-24 0-16,25 0 16,-25 0 15,-25 1-16,0-1 17,0 0-17,0 0 1,0 0 15,-50 1-15,50-1-16,-25 0 15,0 0-15,1 25 16,24-25-16,-50 25 16,25 0-1,25-25-15,-25 25 32,1 0-17,-1 0 16,0 0-15,25-24 0,-25-1-1,0 25-15,1 0 16,-1-25-16,-25 0 16,25 0-16,1 1 15,-1 24-15,25-25 16,-25 0 15,25 0 0,0 0-31,-25 25 16,25-24 0,0-1-1,0 0 1,-25 25-16,25-25 15,0 0 17,0 1-17,0-1 1,0 0 0,25 25-16,-25-25 15,25 25-15,0 0 16,0 0-1,-1 0-15</inkml:trace>
  <inkml:trace contextRef="#ctx0" brushRef="#br0" timeOffset="18719.619">18355 8830 0,'0'25'78,"-24"-25"-62,48 0-1,1 0 1,0-49-16,49 49 16,-24-25-16,0 0 15,-25 25-15,24-25 16,-24 25 0,0 0 15,0 0-16,-1 0 1,1 0-16,0 0 63,0 0-48,-25 25 1,0 0-1,25 0 1,-25 24-16,24-24 16,-24 0-1,0 0 1,0-1 0,0 26-1,0-25 1,0 49-16,0-49 15,0 25 1,0-25-16,0 24 16,0-24-1,0 0 1,0 0-16,-24 24 16,24-24-16,-25 0 15,0 0-15,25-1 16,-25 1-1,25 0 1,-25-25-16,1 25 16,-1 0-1,0-25 1,0 24-16,0 1 16,-24-25-1,24 0 1,0 0-1,0 0 1,0 0 0,1 0-16,-1 0 15,0 0 1,0-25 0,25 1-1,0-1-15,-25 0 16,1 0-16,24 0 15,0-24-15,0 24 16,0-25 0,0 26-1,0-1 17,0 0-17,0 0 1,24 25-16,1 0 31,0 0-15,-25-25-16,25 25 15,0 0 1,-1 0 0,1 0-1,0 0 1,0 0-1,0 25 1,0-25 0,-25 25-16,0 0 15,24-25-15,1 25 16,0-1 0,0 1-1,-25 0 1,25-25-1,-1 25-15,-24 0 32,25-25-32,0 0 15,0 0 1,0 24 0,-1-24-16,26 0 15,-25 0-15,24 0 16,-24 0-16,50 0 15,-51 0-15,26 0 16,-25 0-16,24 0 16,1 0-16,0-49 15,-26 24 1,1-25-16,25 26 16,-50-26-16,25 25 15,-25 0-15</inkml:trace>
  <inkml:trace contextRef="#ctx0" brushRef="#br0" timeOffset="20447.75">18306 10145 0,'0'-25'16,"49"25"62,1 0-62,-25 0-16,24 0 15,1 0-15,-25 0 16,25 0-16,-26 0 16,26 0-16,-25 0 15,0 0-15,-1 0 16,1 0 15,25-24-15,-25 24-1,-1-25-15,1 25 16,0 49 109,-25-24-125,0 25 16,0-1-16,0 1 15,0 0-15,0-1 16,0 26-16,0-26 15,0 1-15,0-25 16,0-1-16,0 26 16,0-25-16,0 0 15,0-1 1,0 1 0,0 0-16,0 0 15,0 24-15,0-24 16,0 0-16,0 0 15</inkml:trace>
  <inkml:trace contextRef="#ctx0" brushRef="#br0" timeOffset="21167.9049">18504 10691 0,'0'-25'157,"25"25"-142,25 0 1,-1 0-16,1 0 15,0 0-15,-1 0 16,-24 0-16,0 0 16,0 0-16,24 0 15,1 0-15,-25 0 16,24-25 0</inkml:trace>
  <inkml:trace contextRef="#ctx0" brushRef="#br0" timeOffset="39007.8879">18604 11361 0,'49'-25'0,"-24"0"0,0 25 15,24-25-15,-24 25 16,-25-25 0,25 25 93,-25 25-93,25-25-16,-25 25 15,0 0-15,25 0 16,-25-1-16,0 1 16,0 0-16,0 0 15,0 24 1,0-24-1,0 0-15,0 25 16,0-26-16,-25 26 16,0 0-16,-25-26 15,1 26-15,-1-25 16,1 0-16,-1-1 16,-25 1-16,26 25 15,-26-25-15,1 24 16,24-24-1,26-25-15,-1 25 16,0-25 47,25 25-48,0-1 1,0 1-16,0 0 15,0 0 1,0 0 0,25-25-1,24 25 1,-24-25 0,0 24-16,49-24 15,-49 25-15,25-25 16,-25 25-1,24-25-15,-24 0 0,0 0 16,25 0-16,-26 0 16,1 0-1,25 0 1,-1-25 0,-24 0-1,25 1 1,-25-1-1,-1 0 79,-24 0-78,0 0-16,0 0 15,0-24 1,0 24-16,-24 0 16,-1 0-16,25 1 15,-25-1 1,0 0 15,0 25-31,1-25 16,-1 0-16,-25 1 15,1-26-15,-1 25 47,50 0-47,-25 1 16,25-1 0,-25 0 15,0 0-16,25 0 1,0 1 0,0-1 62,0 0-63,0 0-15,0 0 16,0 1 0,0-1-1,0 0-15,25 0 0,0-24 16,25 49-16,-50-25 16,25 25-16,-25-25 15</inkml:trace>
  <inkml:trace contextRef="#ctx0" brushRef="#br0" timeOffset="41750.3769">18306 12675 0,'0'-25'63,"25"25"-1,-1 0-46,1 0-16,0 0 16,0 0-1,24 0-15,-24 0 16,0 0-16,25 0 16,-25 0-16,-1 0 15,1 0-15,0 0 110</inkml:trace>
  <inkml:trace contextRef="#ctx0" brushRef="#br0" timeOffset="45631.9046">18355 12700 0,'-24'25'140,"-1"0"-140,25-1 16,0 1-16,0 0 16,0 0 30,25-25-30,-1 0-16,1 0 16,0 0-1,0 0 1,0 0 0,-1 0-1,1 0 48,-25 25-48,0-1 1,0 1 0,0 0-1,0 0 1,0 0 15,-25-1-15,-24-24-1,24 25 1,-25-25-16,26 0 16,-26 0-1,25 25-15,0-25 16,25 25 78,-24-25-94</inkml:trace>
  <inkml:trace contextRef="#ctx0" brushRef="#br0" timeOffset="46526.7633">18876 13022 0,'25'0'47,"-25"-24"-31,25 24-16,-25-25 15,25 0-15,-25 0 16,25 0-16,-1 1 16,-24-1-16,25 0 15,-25 0 1,25 25-16,0 0 156,-25 25-140,0 0-16,0 24 15,0-24 1,0 0-16,0 0 16,0 0-16,0-1 15,0 1-15,0 0 16,0 0 15,0 0-15,0-1 15</inkml:trace>
  <inkml:trace contextRef="#ctx0" brushRef="#br0" timeOffset="50838.6803">24581 6945 0,'25'-24'32,"0"24"-32,0 0 15,-25-25 1,49 25-16,1-25 15,0 0-15,-1 0 16,-24 25-16,0 0 16,0 0-1,0 0-15,-1 0 16,1 0-16,0 0 16,0 0-1,0 25 16,-25 0-15,0 0 0,24 24-16,-24-24 15,0 25-15,0-1 16,0 1-16,0 0 16,0-1-16,0-24 15,0 25-15,0-26 16,-24 1-16,24 0 15,0 25-15,-25-26 16,-25 26-16,50-25 16,0 0-16,-25-1 15,1 1 1,-1-25 0,0 25-16,0 0 15,0-25-15,-24 25 16,-1-1-1,0-24 1,26 0-16,-1 0 31,0 0 32,0 0-48,0 0 1,1-24 15,-1 24-31,25-50 16,0 25 0,0 0-1,0 1-15,0-1 16,25 0-1,-1 0 1,1 25 0,0 0-1,0 0 1,0 0 0,-1 0-16,1 0 15,0 0-15,0 0 16,0 0-16,24 0 15,-24 0 1,0 0-16,0 25 31,0-25-15,-1 25 0,-24 0-1,25-1 1,0 1-16,0-25 62,0 0-46,-1 0 0,1 0-16,0 0 15,0 0-15,0-25 16</inkml:trace>
  <inkml:trace contextRef="#ctx0" brushRef="#br0" timeOffset="51599.0332">25846 7665 0,'0'24'16,"0"1"-1,0 0 1,0 25 0,0-26-1,-24-24-15,24 25 16,-25 0-16,0 25 16,25-26-16,-74 1 15,49 25-15,-25 0 16,1-26-16,24 1 78</inkml:trace>
  <inkml:trace contextRef="#ctx0" brushRef="#br0" timeOffset="52959.4712">26863 6722 0,'0'0'0,"25"0"16,0 0-16,0-25 16,24 25-16,1 0 15,0 0-15,-1 0 16,-24 0-16,25 0 16,-50 25-16,25 0 15,-1 24-15,-24-24 16,0 0-16,0 50 15,0-1-15,0 0 16,-49 26-16,-26 24 16,26 24-1,24-48-15,-25 24 0,25-25 16,-24-50-16,49 26 16,-25-1-1,0-49-15,0 25 16,25-25-16,0-1 15,0 1-15,0 0 16,0 0 0,0 0-1,0-1 1,0 1 0,25-25-1,0 0 1,25 0-1,24 0-15,1-49 16,24 24-16,0-25 16,-49 1-16,-26 24 15,-24-25-15,0 25 16,25 0-16,-25-24 16,0 24-16,0-25 15,0 26-15,0-26 16,-25 25-16,1-24 15,-1 24-15,0-25 16,-49 25-16,49 1 16,-25-1-1,1 0-15,-26-25 16,25 50-16,26-24 16,-51-1-16,50 25 62,25-25-46,-49 0-1,49 0 1,-25 25 0,25-24-16,0-1 15,0-25 16,0 25-15,0-24 0,0 24-16,0 0 15,0-24-15,25 49 16,-25-25-16,25 25 16,-25-25-16,49 25 15,1-25 1,-25 25-16,-1-25 15</inkml:trace>
  <inkml:trace contextRef="#ctx0" brushRef="#br0" timeOffset="54375.7126">23540 7466 0,'-25'-25'125,"74"25"-109,-24 0 0,25 0-16,-1 0 15,1 0-15,-25 0 16,24 0-16,-24 0 15,0 0-15,0 0 16,0 0 0,0 0 15,-1 0 63,1 0-63</inkml:trace>
  <inkml:trace contextRef="#ctx0" brushRef="#br0" timeOffset="55759.4702">23788 7144 0,'24'0'94,"1"25"-94,25-1 16,24 1-16,-24 25 15,0-25-15,-1 24 16,-24-24-16,0-25 15,0 25 17,-1 0-17,1-1-15,0-24 47,-25 25-47,25-25 31,-25 25 110,0 0-110,-50 0-31,25-25 16,1 24 0,-1-24-16,-25 0 15,25 25-15,1 0 16,-26 0-16,0-25 15,1 49-15,24-49 16,-50 50-16,75-25 16,-24 0-1,-1-1 17,0 1-17,25 0 1</inkml:trace>
  <inkml:trace contextRef="#ctx0" brushRef="#br0" timeOffset="57273.3457">24805 8607 0,'0'25'47,"0"0"-31,0 0-16,0 49 15,0-24-15,0 24 16,0-24-16,0-26 63,0 1-48,24-25 1,1 0-1,50 0 1,-1 0-16,-24 0 16,24 0-16,-24 0 15,-25 0-15,-1 0 16,1 0 15,0 0-31,-25 25 47,25 0-47,-25 0 16,0 24-16,0-24 15,0 25-15,0-1 16,0 1-16,0-25 16,0 0-16,0-1 15,0 1-15,-25 25 16,0-50-1,-24 49-15,-1-24 16,25-25-16,-24 25 16,24-25-16,0 25 15,0-25 17,0 0-17,-24 0 1,24 0-1,0 0 1,0 0-16,0 0 47,1 0-31,-1 0-1,0 0-15,0 0 16,0 0-16</inkml:trace>
  <inkml:trace contextRef="#ctx0" brushRef="#br0" timeOffset="57890.3838">24755 8731 0,'0'-25'16,"25"25"15,24-24-31,1-1 16,0 25-16,-1 0 15,1 0-15,-25 0 16,0 0-16,-1 0 15,1 0-15,0 0 16,0 0-16,0 0 16,-1 0-1,1 0-15,-25-25 16,25 25-16,0-25 16,0 25-16,-1 0 15</inkml:trace>
  <inkml:trace contextRef="#ctx0" brushRef="#br0" timeOffset="58519.812">25846 9599 0,'0'25'16,"25"0"-16,0 25 16,-25-26-1,0 1 1,0 0 0,0 0-16,0 0 15,-25-25 1,0 24-16,1 1 15,-1-25 1,0 25-16,-25 0 16,26-25-16,-1 25 15,0-25-15,25 24 16</inkml:trace>
  <inkml:trace contextRef="#ctx0" brushRef="#br0" timeOffset="59384.0586">26169 8706 0,'25'0'47,"0"0"-31,24 0-1,1 0 1,24 0-16,50 0 15,-25 0-15,25 0 16,-24 0-16,-1 0 16,-25 0-16,-49 0 15,0 0 17,0 0-17,-25 25 1,25 0-1,-1 25-15,-24-1 16,0 50-16,0-24 16,0 24-16,0-24 15,0-1-15,0 0 16,0-24-16,0 0 16,0-1-16,0-24 15,0 0 1,0 0 78</inkml:trace>
  <inkml:trace contextRef="#ctx0" brushRef="#br0" timeOffset="59821.9539">26715 9128 0,'0'0'0,"49"-25"15,1 1 1,-25 24 0,24 0-16,26 0 15,-1 0-15,-24 0 16,24-25-16,1 25 16,-1-25-16,-24 25 15,-1 0-15,1 0 16,-1 0-16,-49-25 15,25 25-15,0-25 16</inkml:trace>
  <inkml:trace contextRef="#ctx0" brushRef="#br0" timeOffset="60271.8624">27732 9426 0,'0'0'0,"0"49"15,0-24 1,0 0-16,0 0 16,0 0-1,0-1 1,0 1-1,0 0 1,-25 0 0,25 0-1,-25-25-15,25 24 16,-25-24-16,25 25 31</inkml:trace>
  <inkml:trace contextRef="#ctx0" brushRef="#br0" timeOffset="60975.5185">28625 8458 0,'0'25'31,"0"25"-31,0-25 16,0 24-16,0 1 15,-25-25-15,25 24 16,0-24-16,0 0 15,0 0 17,25-25-17,24 0-15,1 0 16,24 0-16,1 0 16,-1 0-16,0 0 15,-24 0-15,0 0 16,-1 0-16,-24 24 15,-25 1-15,0 25 16,0-25-16,0 24 16,0-24-16,0 50 15,0-1-15,-25 0 16,-24-24-16,24 0 16,-25-1-16,-49 1 15,49-1-15,-24-24 16,24 25-1,1-50-15,49 25 32,-50-25-17,25 0 1</inkml:trace>
  <inkml:trace contextRef="#ctx0" brushRef="#br0" timeOffset="61546.2202">28724 8607 0,'25'0'32,"-1"0"-32,1-25 15,0 25-15,0-24 16,0 24-16,-1 0 15,1 0 1,0-25-16,25 0 16,-26 25-16,26-25 15,25-24-15,24 24 16,-50-50-16,1 51 16,0-1-16,-26 25 15,1-25 16,0 0-31</inkml:trace>
  <inkml:trace contextRef="#ctx0" brushRef="#br0" timeOffset="62128.2346">29716 8855 0,'0'0'0,"50"0"15,-1 0 1,-24 0 0,25 0-16,24 0 15,0-25-15,1-24 16,24-1-16,0-24 16,-24-1-16,24-24 15,-74 50-15,24-26 16,-24 26-1,0 49 32,-25-25-47,25 25 16,-25 25 0,0 49-16,0-24 15,0 24-15,0 0 16,0 26-16,0-26 15,0 0-15,0 1 16,0-1-16,0-24 16,0 0-16,0-26 15,0 1 32</inkml:trace>
  <inkml:trace contextRef="#ctx0" brushRef="#br0" timeOffset="63368.3821">23664 9103 0,'0'25'47,"0"0"16,24 0-48,26-25 1,0 0-16,-1 0 16,51 0-16,-26 0 15,0 0-15,26 0 16,-26 0-16,0 0 15,-24 0-15,-25 0 16,24 0 47</inkml:trace>
  <inkml:trace contextRef="#ctx0" brushRef="#br0" timeOffset="64511.8971">24383 8979 0,'25'25'78,"-25"0"-62,25 0-16,-1 0 15,1-1-15,0 1 16,0 25-1,0-50-15,-1 0 16,-24 25-16,25-25 16,0 0-1,-25 24-15,25-24 32,0 25-32,-25 0 46,24-25 64,-24 25-63,0 0-16,0-1-15,-24 1-1,-1-25 1,-25 25-16,1 0 15,-1 0-15,25-25 16,0 24-16,-24 1 16,-1-25-16,25 50 15,-49-25-15,49-25 16,0 24-16,-24 1 16,24-25 93</inkml:trace>
  <inkml:trace contextRef="#ctx0" brushRef="#br0" timeOffset="64999.844">23937 10592 0,'0'24'16,"49"-24"15,1 0-15,-25 0-16,24 0 16,-24 0-16,0 0 15,0 0-15,24 0 16,-24 0-16,25 0 15,-1 0 1,1 0-16,-1 0 16</inkml:trace>
  <inkml:trace contextRef="#ctx0" brushRef="#br0" timeOffset="65591.3944">24383 10368 0,'0'-24'16,"0"48"31,25-24-47,-25 25 16,25 0-16,-1 0 15,1 24-15,0-49 16,0 50-16,-25-25 31,0 0-15,0-1-16,0 1 15,0 0 1,0 0-16,-25 24 16,0 1-1,-49-25-15,24 24 0,1-24 16,-1 25-16,0-25 15,-24-25-15,74 24 63</inkml:trace>
  <inkml:trace contextRef="#ctx0" brushRef="#br0" timeOffset="66095.8363">24954 10914 0,'24'0'47,"1"0"-32,25 0 1,-25 0-16,49 0 16,-24 0-16,24 0 15,-24 0-15,24 0 16,-24 0-16</inkml:trace>
  <inkml:trace contextRef="#ctx0" brushRef="#br0" timeOffset="67174.8215">26442 10418 0,'0'0'0,"74"0"15,-24 0-15,24 0 16,-24 25-16,-25 0 16,24-1-16,-24 26 15,0-25 1,-25 24-16,0 1 15,-25 0-15,0-1 16,-49 50-16,24-49 16,-49 49-1,49-49-15,26-1 16,-26-24-16,25 25 16,25-25-16,0 0 15,0-1 1,0 26-1,0-25 1,25-25 15,0 0-15,0 0-16,-1 0 16,1 0-16,0 0 15,0 0-15,0 0 16,-1 0-1,1 0 1,0-25-16,-25 0 16,0 0-16,25 25 15,-25-49-15,0 24 16,0 0-16,-25-25 16,25-24-16,-25 24 15,0 26-15,1-26 16,-1 0-16,0 26 15,0-26 1,0 0-16,1 50 16,-1-24-16,0-1 15,0 25-15,-24-25 16,49 0 0,0 0-1,0 1 32,0-1-31,0 0-16,0 0 15,24 0 17,1 25-32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02/03/2018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Lưu và đọc dãy số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Viết ch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ư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ơng trình nhập vào một số bất kỳ, mỗi lần nhập thì l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ư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u vào file theo từng dòng</a:t>
            </a:r>
          </a:p>
          <a:p>
            <a:pPr marL="0" indent="0">
              <a:buNone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Đọc file và xuất ra:</a:t>
            </a:r>
          </a:p>
          <a:p>
            <a:pPr marL="0" indent="0">
              <a:buNone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Dòng 1: Các số chẵn</a:t>
            </a:r>
          </a:p>
          <a:p>
            <a:pPr marL="0" indent="0">
              <a:buNone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Dòng 2: Các số lẻ</a:t>
            </a:r>
          </a:p>
          <a:p>
            <a:pPr marL="0" indent="0">
              <a:buNone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Dòng 3: Các số âm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7476E9-C08F-4061-BB36-0F72969F95B5}"/>
                  </a:ext>
                </a:extLst>
              </p14:cNvPr>
              <p14:cNvContentPartPr/>
              <p14:nvPr/>
            </p14:nvContentPartPr>
            <p14:xfrm>
              <a:off x="6143760" y="1589400"/>
              <a:ext cx="4884840" cy="3304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7476E9-C08F-4061-BB36-0F72969F95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4400" y="1580040"/>
                <a:ext cx="4903560" cy="33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77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1313</cp:revision>
  <dcterms:created xsi:type="dcterms:W3CDTF">2011-04-06T04:04:31Z</dcterms:created>
  <dcterms:modified xsi:type="dcterms:W3CDTF">2018-03-02T02:12:07Z</dcterms:modified>
</cp:coreProperties>
</file>