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02/03/2018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L</a:t>
            </a: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ưu và đọc danh sách Sinh Viên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Cho Sinh viên có cấu trúc: mã (int), tên(char *), đtb(double)</a:t>
            </a:r>
          </a:p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Viết các hàm dùng con trỏ: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Nhập 1 sinh viên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Nhập nhiều Sinh viên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Xuất 1 sinh viên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Xuất nhiều sinh viên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Lưu danh sách sinh viên vào file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Đọc danh sách sinh viên từ file</a:t>
            </a: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88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1314</cp:revision>
  <dcterms:created xsi:type="dcterms:W3CDTF">2011-04-06T04:04:31Z</dcterms:created>
  <dcterms:modified xsi:type="dcterms:W3CDTF">2018-03-02T02:58:33Z</dcterms:modified>
</cp:coreProperties>
</file>