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74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779" autoAdjust="0"/>
    <p:restoredTop sz="89587" autoAdjust="0"/>
  </p:normalViewPr>
  <p:slideViewPr>
    <p:cSldViewPr>
      <p:cViewPr varScale="1">
        <p:scale>
          <a:sx n="72" d="100"/>
          <a:sy n="72" d="100"/>
        </p:scale>
        <p:origin x="258" y="5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02/03/2018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171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60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7"/>
          <p:cNvSpPr>
            <a:spLocks noChangeArrowheads="1"/>
          </p:cNvSpPr>
          <p:nvPr userDrawn="1"/>
        </p:nvSpPr>
        <p:spPr bwMode="auto">
          <a:xfrm flipH="1">
            <a:off x="0" y="6460968"/>
            <a:ext cx="12192000" cy="39703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r">
              <a:lnSpc>
                <a:spcPct val="180000"/>
              </a:lnSpc>
            </a:pPr>
            <a:endParaRPr lang="en-US" sz="1100" b="1" baseline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47200" y="6467476"/>
            <a:ext cx="28448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0" y="705"/>
            <a:ext cx="12192000" cy="424027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400" b="1" baseline="0">
                <a:solidFill>
                  <a:schemeClr val="tx2"/>
                </a:solidFill>
                <a:latin typeface="Cambria" panose="02040503050406030204" pitchFamily="18" charset="0"/>
                <a:cs typeface="+mn-cs"/>
              </a:rPr>
              <a:t>Lập trình C++</a:t>
            </a:r>
            <a:endParaRPr lang="en-US" sz="1400" b="1" baseline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23000" y="11668"/>
            <a:ext cx="5392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kern="1200" cap="small">
                <a:solidFill>
                  <a:srgbClr val="002060"/>
                </a:solidFill>
                <a:effectLst/>
                <a:latin typeface="Cambria" panose="02040503050406030204" pitchFamily="18" charset="0"/>
                <a:ea typeface="+mn-ea"/>
                <a:cs typeface="+mn-cs"/>
              </a:rPr>
              <a:t>Working Hard &amp; Smart today for a better tomorrow</a:t>
            </a:r>
            <a:endParaRPr lang="en-US" sz="180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 bwMode="auto">
          <a:xfrm>
            <a:off x="2133600" y="762000"/>
            <a:ext cx="8458200" cy="1904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4400" kern="0">
                <a:solidFill>
                  <a:srgbClr val="002060"/>
                </a:solidFill>
                <a:latin typeface="Cambria" panose="02040503050406030204" pitchFamily="18" charset="0"/>
              </a:rPr>
              <a:t>Bài tập rèn luyện</a:t>
            </a:r>
          </a:p>
          <a:p>
            <a:pPr>
              <a:defRPr/>
            </a:pPr>
            <a:r>
              <a:rPr lang="en-US" sz="4400" kern="0">
                <a:solidFill>
                  <a:srgbClr val="002060"/>
                </a:solidFill>
                <a:latin typeface="Cambria" panose="02040503050406030204" pitchFamily="18" charset="0"/>
              </a:rPr>
              <a:t>L</a:t>
            </a:r>
            <a:r>
              <a:rPr lang="vi-VN" sz="4400" kern="0">
                <a:solidFill>
                  <a:srgbClr val="002060"/>
                </a:solidFill>
                <a:latin typeface="Cambria" panose="02040503050406030204" pitchFamily="18" charset="0"/>
              </a:rPr>
              <a:t>ưu và đọc danh sách Sản phẩm</a:t>
            </a:r>
            <a:endParaRPr lang="en-US" sz="4400" kern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6" name="Picture 2" descr="http://thaidt.net/wp-content/uploads/2012/11/11-Giao-trinh-C++-hay-nhat.jpg">
            <a:extLst>
              <a:ext uri="{FF2B5EF4-FFF2-40B4-BE49-F238E27FC236}">
                <a16:creationId xmlns:a16="http://schemas.microsoft.com/office/drawing/2014/main" id="{E14F8B1E-828D-4A9C-9C29-2F622A9FDE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0050" y="2965566"/>
            <a:ext cx="3771900" cy="3114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5715000" cy="508000"/>
            <a:chOff x="789624" y="1191463"/>
            <a:chExt cx="57150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55140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just"/>
              <a:r>
                <a:rPr lang="en-US" sz="2800" b="1">
                  <a:latin typeface="Times New Roman" pitchFamily="18" charset="0"/>
                  <a:cs typeface="Times New Roman" pitchFamily="18" charset="0"/>
                </a:rPr>
                <a:t>Bài tập rèn luyện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800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800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800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2800"/>
              <a:t>Trang </a:t>
            </a:r>
            <a:fld id="{99166BD8-DA3C-4BE0-9C00-AA0485D1F6DE}" type="slidenum">
              <a:rPr lang="en-US" sz="2800" smtClean="0"/>
              <a:pPr/>
              <a:t>2</a:t>
            </a:fld>
            <a:endParaRPr lang="en-US" sz="280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2776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>
                <a:solidFill>
                  <a:srgbClr val="002060"/>
                </a:solidFill>
                <a:latin typeface="Cambria" panose="02040503050406030204" pitchFamily="18" charset="0"/>
              </a:rPr>
              <a:t>Cho Sản phẩm có cấu trúc: Mã (int), tên(char []), đ</a:t>
            </a:r>
            <a:r>
              <a:rPr lang="vi-VN">
                <a:solidFill>
                  <a:srgbClr val="002060"/>
                </a:solidFill>
                <a:latin typeface="Cambria" panose="02040503050406030204" pitchFamily="18" charset="0"/>
              </a:rPr>
              <a:t>ơ</a:t>
            </a:r>
            <a:r>
              <a:rPr lang="en-US">
                <a:solidFill>
                  <a:srgbClr val="002060"/>
                </a:solidFill>
                <a:latin typeface="Cambria" panose="02040503050406030204" pitchFamily="18" charset="0"/>
              </a:rPr>
              <a:t>n giá(int)</a:t>
            </a:r>
          </a:p>
          <a:p>
            <a:pPr marL="0" indent="0">
              <a:buNone/>
            </a:pPr>
            <a:r>
              <a:rPr lang="en-US">
                <a:solidFill>
                  <a:srgbClr val="002060"/>
                </a:solidFill>
                <a:latin typeface="Cambria" panose="02040503050406030204" pitchFamily="18" charset="0"/>
              </a:rPr>
              <a:t>Dùng mảng để nhập xuất  danh sách sản phẩm</a:t>
            </a:r>
          </a:p>
          <a:p>
            <a:pPr marL="0" indent="0">
              <a:buNone/>
            </a:pPr>
            <a:r>
              <a:rPr lang="en-US">
                <a:solidFill>
                  <a:srgbClr val="002060"/>
                </a:solidFill>
                <a:latin typeface="Cambria" panose="02040503050406030204" pitchFamily="18" charset="0"/>
              </a:rPr>
              <a:t>L</a:t>
            </a:r>
            <a:r>
              <a:rPr lang="vi-VN">
                <a:solidFill>
                  <a:srgbClr val="002060"/>
                </a:solidFill>
                <a:latin typeface="Cambria" panose="02040503050406030204" pitchFamily="18" charset="0"/>
              </a:rPr>
              <a:t>ư</a:t>
            </a:r>
            <a:r>
              <a:rPr lang="en-US">
                <a:solidFill>
                  <a:srgbClr val="002060"/>
                </a:solidFill>
                <a:latin typeface="Cambria" panose="02040503050406030204" pitchFamily="18" charset="0"/>
              </a:rPr>
              <a:t>u và đọc sản phẩm từ file</a:t>
            </a:r>
          </a:p>
        </p:txBody>
      </p:sp>
    </p:spTree>
    <p:extLst>
      <p:ext uri="{BB962C8B-B14F-4D97-AF65-F5344CB8AC3E}">
        <p14:creationId xmlns:p14="http://schemas.microsoft.com/office/powerpoint/2010/main" val="3677413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4495800" y="2555117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>
                <a:latin typeface="Cambria" panose="02040503050406030204" pitchFamily="18" charset="0"/>
                <a:cs typeface="Arial" charset="0"/>
              </a:rPr>
              <a:t>END</a:t>
            </a:r>
          </a:p>
        </p:txBody>
      </p:sp>
      <p:pic>
        <p:nvPicPr>
          <p:cNvPr id="8" name="Picture 2" descr="Image result for min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1" y="3611303"/>
            <a:ext cx="21812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Image result for minio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2310736"/>
            <a:ext cx="1905000" cy="190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loud Callout 9"/>
          <p:cNvSpPr/>
          <p:nvPr/>
        </p:nvSpPr>
        <p:spPr>
          <a:xfrm>
            <a:off x="7010400" y="533400"/>
            <a:ext cx="1714500" cy="1745064"/>
          </a:xfrm>
          <a:prstGeom prst="cloudCallout">
            <a:avLst>
              <a:gd name="adj1" fmla="val 45968"/>
              <a:gd name="adj2" fmla="val 923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Cambria" panose="02040503050406030204" pitchFamily="18" charset="0"/>
              </a:rPr>
              <a:t>Hey! Coding is easy!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980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2899</TotalTime>
  <Words>72</Words>
  <Application>Microsoft Office PowerPoint</Application>
  <PresentationFormat>Widescreen</PresentationFormat>
  <Paragraphs>14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Cambria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cafe</cp:lastModifiedBy>
  <cp:revision>1315</cp:revision>
  <dcterms:created xsi:type="dcterms:W3CDTF">2011-04-06T04:04:31Z</dcterms:created>
  <dcterms:modified xsi:type="dcterms:W3CDTF">2018-03-02T03:46:55Z</dcterms:modified>
</cp:coreProperties>
</file>