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8" r:id="rId4"/>
    <p:sldId id="275" r:id="rId5"/>
    <p:sldId id="276" r:id="rId6"/>
    <p:sldId id="27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02/03/2018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6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87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Bài tập tự rèn luyện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>
                <a:latin typeface="Times New Roman" pitchFamily="18" charset="0"/>
                <a:cs typeface="Times New Roman" pitchFamily="18" charset="0"/>
              </a:rPr>
              <a:t>Câu 1: 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Viết hàm tạo một tập chứa 10000 số nguyên ngẫu nhiên khác nhau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ôi một trong phạm vi từ 1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ến 32767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ặt tên là “SONGUYEN.INP” Viết hàm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ọc tập “SONGUYEN.INP”, sau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ó sắp xếp theo thứ tự tăng dần và lưu kết quả vào tập “SONGUYEN.OUT”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Câu 2: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Viết hàm tạo tập văn bản có tên là “INPUT.TXT” có cấu trúc như sau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-  Dòng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ầu tiên ghi N (N là số nguyên dương nhập từ bàn phím)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-  Trong các dòng tiếp theo ghi N số nguyên ngẫu nhiên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trong phạm vi từ 0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ến 100,  mỗi dòng 10 số (các số cách nhau ít nhất một dấu cách)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-  Hãy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ọc dữ liệu của file “INPUT.TXT” và lưu vào mảng một chiều A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Hãy thực hiện các công việc sau :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a)  Tìm giá trị lớn lớn nhất của mảng A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b) 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ếm số lượng số chẳn, số lượng số lẽ của mảng A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c)  Hãy sắp xếp các phần tử theo thứ tự tăng dần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Hãy ghi các kết quả trên vào 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filetext có tên là </a:t>
            </a:r>
          </a:p>
          <a:p>
            <a:pPr marL="0" indent="0" algn="just"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“OUTPUT.TXT” theo mẫu sau: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0E004-193B-42A6-86E2-605C208A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946981"/>
            <a:ext cx="7003774" cy="14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4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Câu 3: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Cho Cấu trúc Vật t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Mã vật t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tên vật t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ngày tháng năm nhập kho. Viết ch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ơng trình cho phép nhập xuất danh sách Vật t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vào File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2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Câu 4: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Cho cấu trúc phòng ban: mã phòng ban, tên phòng ban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Cấu trúc nhân viên: mã nhân viên, tên nhân viên, giới tính. Một nhân viên thuộc một phòng ban, 1 phòng ban có nhiều nhân viên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Viết chư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ng trình cho phép nhập xuất phòng ban-nhân viên vào tập tin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rèn luyện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u="sng">
                <a:latin typeface="Times New Roman" pitchFamily="18" charset="0"/>
                <a:cs typeface="Times New Roman" pitchFamily="18" charset="0"/>
              </a:rPr>
              <a:t>Câu 5: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Cho Sản phẩm có cấu trúc: Mã, tên, đ</a:t>
            </a:r>
            <a:r>
              <a:rPr lang="vi-VN" sz="2400">
                <a:solidFill>
                  <a:srgbClr val="002060"/>
                </a:solidFill>
                <a:latin typeface="Cambria" panose="02040503050406030204" pitchFamily="18" charset="0"/>
              </a:rPr>
              <a:t>ơ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n giá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Cho danh mục có cấu trúc: mã, tên, mảng Sản phẩm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Viết ch</a:t>
            </a:r>
            <a:r>
              <a:rPr lang="vi-VN" sz="2400">
                <a:solidFill>
                  <a:srgbClr val="002060"/>
                </a:solidFill>
                <a:latin typeface="Cambria" panose="02040503050406030204" pitchFamily="18" charset="0"/>
              </a:rPr>
              <a:t>ư</a:t>
            </a: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ơng trình cho phép ghi vào đọc file dữ liệu Sản phẩm và danh mục</a:t>
            </a:r>
          </a:p>
          <a:p>
            <a:pPr marL="0" indent="0">
              <a:buNone/>
            </a:pPr>
            <a:r>
              <a:rPr lang="en-US" sz="2400">
                <a:solidFill>
                  <a:srgbClr val="002060"/>
                </a:solidFill>
                <a:latin typeface="Cambria" panose="02040503050406030204" pitchFamily="18" charset="0"/>
              </a:rPr>
              <a:t>Xuất Sản phẩm theo danh mục</a:t>
            </a:r>
          </a:p>
        </p:txBody>
      </p:sp>
    </p:spTree>
    <p:extLst>
      <p:ext uri="{BB962C8B-B14F-4D97-AF65-F5344CB8AC3E}">
        <p14:creationId xmlns:p14="http://schemas.microsoft.com/office/powerpoint/2010/main" val="359893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445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1305</cp:revision>
  <dcterms:created xsi:type="dcterms:W3CDTF">2011-04-06T04:04:31Z</dcterms:created>
  <dcterms:modified xsi:type="dcterms:W3CDTF">2018-03-02T04:22:16Z</dcterms:modified>
</cp:coreProperties>
</file>