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Tổng Hợp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Quản Lý Sách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Bài tập Tổng Hợp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Viết ch</a:t>
            </a:r>
            <a:r>
              <a:rPr lang="vi-VN" sz="2400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ơng trình quản lý Sách, thông tin của mỗi Sách gồm có: ISBN (chuỗi), TÊN (Chuỗi), số trang(số), tác giả(chuỗi)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Chư</a:t>
            </a:r>
            <a:r>
              <a:rPr lang="vi-VN" sz="2400">
                <a:solidFill>
                  <a:srgbClr val="002060"/>
                </a:solidFill>
                <a:latin typeface="Cambria" panose="02040503050406030204" pitchFamily="18" charset="0"/>
              </a:rPr>
              <a:t>ơ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ng trình cho phép: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-   Nhập danh sách SÁCH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-   Lưu /đọc danh sách vào file .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Xuất danh sách SÁCH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Tìm Sách theo tác giả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Xuất Top 3 Sách có số trang nhiều nhất.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Sắp xếp Sách theo số trang giảm dần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Thoát phần mềm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113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1334</cp:revision>
  <dcterms:created xsi:type="dcterms:W3CDTF">2011-04-06T04:04:31Z</dcterms:created>
  <dcterms:modified xsi:type="dcterms:W3CDTF">2018-03-02T05:32:57Z</dcterms:modified>
</cp:coreProperties>
</file>