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21/02/2018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676400" y="762000"/>
            <a:ext cx="85344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- Tính chu vi diện tích hình tròn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800"/>
              <a:t>Nhập bán kính </a:t>
            </a:r>
            <a:r>
              <a:rPr lang="en-US" sz="2800"/>
              <a:t>đ</a:t>
            </a:r>
            <a:r>
              <a:rPr lang="vi-VN" sz="2800"/>
              <a:t>ường tròn r. Tính và xuất chu vi,</a:t>
            </a:r>
            <a:r>
              <a:rPr lang="en-US" sz="2800"/>
              <a:t> </a:t>
            </a:r>
            <a:r>
              <a:rPr lang="vi-VN" sz="2800"/>
              <a:t>diện tích </a:t>
            </a:r>
            <a:r>
              <a:rPr lang="en-US" sz="2800"/>
              <a:t>đ</a:t>
            </a:r>
            <a:r>
              <a:rPr lang="vi-VN" sz="2800"/>
              <a:t>ường tròn tương ứng. </a:t>
            </a:r>
          </a:p>
          <a:p>
            <a:pPr marL="0" indent="0">
              <a:buNone/>
            </a:pPr>
            <a:r>
              <a:rPr lang="vi-VN" sz="2800"/>
              <a:t>HD: cv=2*</a:t>
            </a:r>
            <a:r>
              <a:rPr lang="el-GR" sz="2800"/>
              <a:t>π*</a:t>
            </a:r>
            <a:r>
              <a:rPr lang="vi-VN" sz="2800"/>
              <a:t>r và dt=</a:t>
            </a:r>
            <a:r>
              <a:rPr lang="el-GR" sz="2800"/>
              <a:t>π*</a:t>
            </a:r>
            <a:r>
              <a:rPr lang="vi-VN" sz="2800"/>
              <a:t>r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69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714</cp:revision>
  <dcterms:created xsi:type="dcterms:W3CDTF">2011-04-06T04:04:31Z</dcterms:created>
  <dcterms:modified xsi:type="dcterms:W3CDTF">2018-02-20T23:14:42Z</dcterms:modified>
</cp:coreProperties>
</file>