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362200" y="762000"/>
            <a:ext cx="78533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chu vi diện tích Tam giác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/>
              <a:t>Diện tích tam giác bằng 1 phần 2 tích của chiều cao hạ từ đ</a:t>
            </a:r>
            <a:r>
              <a:rPr lang="en-US" sz="2400"/>
              <a:t>ỉ</a:t>
            </a:r>
            <a:r>
              <a:rPr lang="vi-VN" sz="2400"/>
              <a:t>nh với độ dài cạnh đối diện của đỉnh đó</a:t>
            </a:r>
            <a:br>
              <a:rPr lang="vi-VN" sz="2400"/>
            </a:br>
            <a:r>
              <a:rPr lang="en-US" sz="2400"/>
              <a:t>          </a:t>
            </a:r>
            <a:r>
              <a:rPr lang="vi-VN" sz="2400"/>
              <a:t>S(ABC) = 1/2*a*h</a:t>
            </a:r>
            <a:br>
              <a:rPr lang="vi-VN" sz="2400"/>
            </a:br>
            <a:r>
              <a:rPr lang="vi-VN" sz="2400"/>
              <a:t>Với a là chiều dài cạnh đáy ở hình phía dưới là cạnh BC</a:t>
            </a:r>
            <a:br>
              <a:rPr lang="vi-VN" sz="2400"/>
            </a:br>
            <a:r>
              <a:rPr lang="vi-VN" sz="2400"/>
              <a:t>h là chiều cao hạ từ đỉnh xuống cạnh đáy, ở hình dưới là AH</a:t>
            </a:r>
            <a:endParaRPr lang="en-US" sz="2400"/>
          </a:p>
          <a:p>
            <a:r>
              <a:rPr lang="vi-VN" sz="2400"/>
              <a:t>Thông thường chúng ta sẽ có 2 trường hợp là chiều cao nằm phía trong của tam giác giống như trường hợp sau:</a:t>
            </a:r>
            <a:br>
              <a:rPr lang="vi-VN" sz="2400"/>
            </a:br>
            <a:br>
              <a:rPr lang="vi-VN" sz="2400"/>
            </a:br>
            <a:r>
              <a:rPr lang="vi-VN" sz="2400"/>
              <a:t>S(ABC) = 1/2*BC*AH =1/2*6*7 =21 cm^2</a:t>
            </a: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F7F07-F0AC-4A18-9A91-63A2D633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80584"/>
            <a:ext cx="2990850" cy="19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57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724</cp:revision>
  <dcterms:created xsi:type="dcterms:W3CDTF">2011-04-06T04:04:31Z</dcterms:created>
  <dcterms:modified xsi:type="dcterms:W3CDTF">2018-02-20T23:26:16Z</dcterms:modified>
</cp:coreProperties>
</file>