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17/01/2018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Các hàm lượng giác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800"/>
              <a:t>Nhập 1 góc x. Tính và xuất sinx, cosx, tgx, cotgx. </a:t>
            </a:r>
          </a:p>
          <a:p>
            <a:pPr marL="0" indent="0">
              <a:buNone/>
            </a:pPr>
            <a:r>
              <a:rPr lang="vi-VN" sz="2800"/>
              <a:t>HD: các hàm sin, cos, tan chỉ tính theo </a:t>
            </a:r>
            <a:r>
              <a:rPr lang="en-US" sz="2800"/>
              <a:t>đ</a:t>
            </a:r>
            <a:r>
              <a:rPr lang="vi-VN" sz="2800"/>
              <a:t>ơn vị radian nên chúng ta </a:t>
            </a:r>
          </a:p>
          <a:p>
            <a:pPr marL="0" indent="0">
              <a:buNone/>
            </a:pPr>
            <a:r>
              <a:rPr lang="vi-VN" sz="2800"/>
              <a:t>phải </a:t>
            </a:r>
            <a:r>
              <a:rPr lang="en-US" sz="2800"/>
              <a:t>đ</a:t>
            </a:r>
            <a:r>
              <a:rPr lang="vi-VN" sz="2800"/>
              <a:t>ổi từ </a:t>
            </a:r>
            <a:r>
              <a:rPr lang="en-US" sz="2800"/>
              <a:t>đ</a:t>
            </a:r>
            <a:r>
              <a:rPr lang="vi-VN" sz="2800"/>
              <a:t>ộ x sang </a:t>
            </a:r>
            <a:r>
              <a:rPr lang="en-US" sz="2800"/>
              <a:t>đ</a:t>
            </a:r>
            <a:r>
              <a:rPr lang="vi-VN" sz="2800"/>
              <a:t>ộ radian t như sau: </a:t>
            </a:r>
            <a:endParaRPr lang="en-US" sz="2800"/>
          </a:p>
          <a:p>
            <a:pPr marL="0" indent="0">
              <a:buNone/>
            </a:pPr>
            <a:r>
              <a:rPr lang="vi-VN" sz="2800"/>
              <a:t>t=x*</a:t>
            </a:r>
            <a:r>
              <a:rPr lang="el-GR" sz="2800"/>
              <a:t>π/180 =&gt; </a:t>
            </a:r>
          </a:p>
          <a:p>
            <a:pPr marL="0" indent="0">
              <a:buNone/>
            </a:pPr>
            <a:r>
              <a:rPr lang="vi-VN" sz="2800"/>
              <a:t>sinx=sin(t), </a:t>
            </a:r>
            <a:endParaRPr lang="en-US" sz="2800"/>
          </a:p>
          <a:p>
            <a:pPr marL="0" indent="0">
              <a:buNone/>
            </a:pPr>
            <a:r>
              <a:rPr lang="vi-VN" sz="2800"/>
              <a:t>cosx=cos(t), </a:t>
            </a:r>
            <a:endParaRPr lang="en-US" sz="2800"/>
          </a:p>
          <a:p>
            <a:pPr marL="0" indent="0">
              <a:buNone/>
            </a:pPr>
            <a:r>
              <a:rPr lang="vi-VN" sz="2800"/>
              <a:t>tgx=tan(t), </a:t>
            </a:r>
            <a:endParaRPr lang="en-US" sz="2800"/>
          </a:p>
          <a:p>
            <a:pPr marL="0" indent="0">
              <a:buNone/>
            </a:pPr>
            <a:r>
              <a:rPr lang="vi-VN" sz="2800"/>
              <a:t>cotgx=1/tgx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105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719</cp:revision>
  <dcterms:created xsi:type="dcterms:W3CDTF">2011-04-06T04:04:31Z</dcterms:created>
  <dcterms:modified xsi:type="dcterms:W3CDTF">2018-01-17T00:37:26Z</dcterms:modified>
</cp:coreProperties>
</file>