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79" autoAdjust="0"/>
    <p:restoredTop sz="89587" autoAdjust="0"/>
  </p:normalViewPr>
  <p:slideViewPr>
    <p:cSldViewPr>
      <p:cViewPr varScale="1">
        <p:scale>
          <a:sx n="72" d="100"/>
          <a:sy n="72" d="100"/>
        </p:scale>
        <p:origin x="25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22/02/2018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59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Lập trình C++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509837" y="762000"/>
            <a:ext cx="7239000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Bài tập rèn luyện</a:t>
            </a:r>
          </a:p>
          <a:p>
            <a:pPr>
              <a:defRPr/>
            </a:pPr>
            <a:r>
              <a:rPr lang="vi-VN" sz="4400" kern="0">
                <a:solidFill>
                  <a:srgbClr val="002060"/>
                </a:solidFill>
                <a:latin typeface="Cambria" panose="02040503050406030204" pitchFamily="18" charset="0"/>
              </a:rPr>
              <a:t>Tính giờ phút giây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ttp://thaidt.net/wp-content/uploads/2012/11/11-Giao-trinh-C++-hay-nhat.jpg">
            <a:extLst>
              <a:ext uri="{FF2B5EF4-FFF2-40B4-BE49-F238E27FC236}">
                <a16:creationId xmlns:a16="http://schemas.microsoft.com/office/drawing/2014/main" id="{E14F8B1E-828D-4A9C-9C29-2F622A9FD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965566"/>
            <a:ext cx="3771900" cy="311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Nội dung bài học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vi-VN" sz="2800"/>
              <a:t>Nhập vào số giây bất kỳ  t. Tính và xuất ra dạng </a:t>
            </a:r>
          </a:p>
          <a:p>
            <a:pPr marL="0" indent="0">
              <a:buNone/>
            </a:pPr>
            <a:r>
              <a:rPr lang="vi-VN" sz="2800"/>
              <a:t>Giờ:Phút:Giây</a:t>
            </a:r>
          </a:p>
          <a:p>
            <a:pPr marL="0" indent="0">
              <a:buNone/>
            </a:pPr>
            <a:r>
              <a:rPr lang="vi-VN" sz="2800" b="1" u="sng"/>
              <a:t>Ví dụ: </a:t>
            </a:r>
            <a:endParaRPr lang="en-US" sz="2800" b="1" u="sng"/>
          </a:p>
          <a:p>
            <a:pPr marL="0" indent="0">
              <a:buNone/>
            </a:pPr>
            <a:r>
              <a:rPr lang="vi-VN" sz="2800"/>
              <a:t>Nhập 3750</a:t>
            </a:r>
            <a:r>
              <a:rPr lang="en-US" sz="2800"/>
              <a:t> </a:t>
            </a:r>
            <a:r>
              <a:rPr lang="vi-VN" sz="2800"/>
              <a:t>thì xuất ra 1:2:30 AM </a:t>
            </a:r>
          </a:p>
          <a:p>
            <a:pPr marL="0" indent="0">
              <a:buNone/>
            </a:pPr>
            <a:r>
              <a:rPr lang="vi-VN" sz="2800"/>
              <a:t>Nhập 51100</a:t>
            </a:r>
            <a:r>
              <a:rPr lang="en-US" sz="2800"/>
              <a:t> </a:t>
            </a:r>
            <a:r>
              <a:rPr lang="vi-VN" sz="2800"/>
              <a:t>thì xuất ra 2:11:40 PM</a:t>
            </a:r>
          </a:p>
          <a:p>
            <a:pPr marL="0" indent="0">
              <a:buNone/>
            </a:pPr>
            <a:r>
              <a:rPr lang="vi-VN" sz="2800"/>
              <a:t>HD: </a:t>
            </a:r>
            <a:endParaRPr lang="en-US" sz="2800"/>
          </a:p>
          <a:p>
            <a:pPr marL="0" indent="0">
              <a:buNone/>
            </a:pPr>
            <a:r>
              <a:rPr lang="vi-VN" sz="2800"/>
              <a:t>hour=(t/3600)%24 </a:t>
            </a:r>
          </a:p>
          <a:p>
            <a:pPr marL="0" indent="0">
              <a:buNone/>
            </a:pPr>
            <a:r>
              <a:rPr lang="vi-VN" sz="2800"/>
              <a:t>minute=(t%3600)/60 </a:t>
            </a:r>
          </a:p>
          <a:p>
            <a:pPr marL="0" indent="0">
              <a:buNone/>
            </a:pPr>
            <a:r>
              <a:rPr lang="vi-VN" sz="2800"/>
              <a:t>second=(t%3600)%60 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1882</TotalTime>
  <Words>86</Words>
  <Application>Microsoft Office PowerPoint</Application>
  <PresentationFormat>Widescreen</PresentationFormat>
  <Paragraphs>20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724</cp:revision>
  <dcterms:created xsi:type="dcterms:W3CDTF">2011-04-06T04:04:31Z</dcterms:created>
  <dcterms:modified xsi:type="dcterms:W3CDTF">2018-02-22T05:09:17Z</dcterms:modified>
</cp:coreProperties>
</file>