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Tính </a:t>
            </a: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điểm trung bình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800"/>
              <a:t>Viết chương trình nhập vào </a:t>
            </a:r>
            <a:r>
              <a:rPr lang="en-US" sz="2800"/>
              <a:t>đ</a:t>
            </a:r>
            <a:r>
              <a:rPr lang="vi-VN" sz="2800"/>
              <a:t>iểm ba môn Toán, Lý, Hóa của</a:t>
            </a:r>
            <a:r>
              <a:rPr lang="en-US" sz="2800"/>
              <a:t> </a:t>
            </a:r>
            <a:r>
              <a:rPr lang="vi-VN" sz="2800"/>
              <a:t>một học sinh. In ra </a:t>
            </a:r>
            <a:r>
              <a:rPr lang="en-US" sz="2800"/>
              <a:t>đ</a:t>
            </a:r>
            <a:r>
              <a:rPr lang="vi-VN" sz="2800"/>
              <a:t>iểm trung bình của học sinh </a:t>
            </a:r>
            <a:r>
              <a:rPr lang="en-US" sz="2800"/>
              <a:t>đó </a:t>
            </a:r>
            <a:r>
              <a:rPr lang="vi-VN" sz="2800"/>
              <a:t>với hai số lẻ thập phân.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64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728</cp:revision>
  <dcterms:created xsi:type="dcterms:W3CDTF">2011-04-06T04:04:31Z</dcterms:created>
  <dcterms:modified xsi:type="dcterms:W3CDTF">2018-02-22T06:50:35Z</dcterms:modified>
</cp:coreProperties>
</file>