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/>
              <a:t>Bài 1: </a:t>
            </a:r>
            <a:r>
              <a:rPr lang="vi-VN" sz="2800"/>
              <a:t>Viết chương trình nhập vào một ký tự: </a:t>
            </a:r>
          </a:p>
          <a:p>
            <a:pPr marL="0" indent="0">
              <a:buNone/>
            </a:pPr>
            <a:r>
              <a:rPr lang="vi-VN" sz="2800"/>
              <a:t>In ra mã ASCII của ký tự </a:t>
            </a:r>
            <a:r>
              <a:rPr lang="en-US" sz="2800"/>
              <a:t>đ</a:t>
            </a:r>
            <a:r>
              <a:rPr lang="vi-VN" sz="2800"/>
              <a:t>ó. </a:t>
            </a:r>
          </a:p>
          <a:p>
            <a:pPr marL="0" indent="0">
              <a:buNone/>
            </a:pPr>
            <a:r>
              <a:rPr lang="vi-VN" sz="2800"/>
              <a:t>In ra ký tự kế tiếp của nó. </a:t>
            </a:r>
            <a:endParaRPr lang="en-US" sz="2800"/>
          </a:p>
          <a:p>
            <a:pPr marL="0" indent="0">
              <a:buNone/>
            </a:pPr>
            <a:r>
              <a:rPr lang="en-US" sz="2800" b="1" u="sng"/>
              <a:t>Bài 2:</a:t>
            </a:r>
            <a:r>
              <a:rPr lang="en-US" sz="2800"/>
              <a:t> </a:t>
            </a:r>
            <a:r>
              <a:rPr lang="vi-VN" sz="2800"/>
              <a:t>Viết chương trình nhập vào số nguyên n và số thực x. Tính và </a:t>
            </a:r>
          </a:p>
          <a:p>
            <a:pPr marL="0" indent="0">
              <a:buNone/>
            </a:pPr>
            <a:r>
              <a:rPr lang="vi-VN" sz="2800"/>
              <a:t>in ra biểu thức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b="1" u="sng"/>
              <a:t>Bài 3: </a:t>
            </a:r>
            <a:r>
              <a:rPr lang="en-US" sz="2800"/>
              <a:t>Nhập toạ độ 2 điểm                            Tính và xuất độ dài  đoạn AB.  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b="1" u="sng"/>
              <a:t>Bài 4:</a:t>
            </a:r>
            <a:r>
              <a:rPr lang="en-US" sz="2800"/>
              <a:t> </a:t>
            </a:r>
            <a:r>
              <a:rPr lang="vi-VN" sz="2800"/>
              <a:t>Viết chương trình </a:t>
            </a:r>
            <a:r>
              <a:rPr lang="en-US" sz="2800"/>
              <a:t>đ</a:t>
            </a:r>
            <a:r>
              <a:rPr lang="vi-VN" sz="2800"/>
              <a:t>ảo ngược một số nguyên dương</a:t>
            </a:r>
            <a:r>
              <a:rPr lang="en-US" sz="2800"/>
              <a:t> </a:t>
            </a:r>
            <a:r>
              <a:rPr lang="vi-VN" sz="2800"/>
              <a:t>có </a:t>
            </a:r>
            <a:r>
              <a:rPr lang="en-US" sz="2800"/>
              <a:t>đ</a:t>
            </a:r>
            <a:r>
              <a:rPr lang="vi-VN" sz="2800"/>
              <a:t>úng 3 </a:t>
            </a:r>
          </a:p>
          <a:p>
            <a:pPr marL="0" indent="0">
              <a:buNone/>
            </a:pPr>
            <a:r>
              <a:rPr lang="vi-VN" sz="2800"/>
              <a:t>ký số. 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A4804-A00E-4791-984E-D43E6DE2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33" y="3150393"/>
            <a:ext cx="5270934" cy="55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5C493-5043-4E63-909B-66C1D41AB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267200"/>
            <a:ext cx="1943100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86CE2C-DB45-4BEB-8D37-920AFC713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058" y="4636294"/>
            <a:ext cx="37909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115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738</cp:revision>
  <dcterms:created xsi:type="dcterms:W3CDTF">2011-04-06T04:04:31Z</dcterms:created>
  <dcterms:modified xsi:type="dcterms:W3CDTF">2018-01-17T00:49:04Z</dcterms:modified>
</cp:coreProperties>
</file>