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Câu lệnh if else lồng nhau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Ta có thể sử dụng các câu lệnh </a:t>
            </a:r>
            <a:r>
              <a:rPr lang="en-US" sz="2800">
                <a:solidFill>
                  <a:srgbClr val="C00000"/>
                </a:solidFill>
                <a:latin typeface="Cambria" panose="02040503050406030204" pitchFamily="18" charset="0"/>
              </a:rPr>
              <a:t>if…else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 lồng nhau. Khi dùng if…else lồng nhau thì else sẽ kết hợp với if gần nhất chưa có else.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98BBA7-BABF-4D36-9B2B-99C37CB7F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209800"/>
            <a:ext cx="29718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60</Words>
  <Application>Microsoft Office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757</cp:revision>
  <dcterms:created xsi:type="dcterms:W3CDTF">2011-04-06T04:04:31Z</dcterms:created>
  <dcterms:modified xsi:type="dcterms:W3CDTF">2018-02-22T12:42:57Z</dcterms:modified>
</cp:coreProperties>
</file>