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Toán tử 3 ngôi và câu lệnh if else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Có dạng:</a:t>
            </a:r>
          </a:p>
          <a:p>
            <a:pPr marL="0" lvl="0" indent="0" fontAlgn="base">
              <a:spcAft>
                <a:spcPct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  &lt;Điều kiện&gt; </a:t>
            </a:r>
            <a:r>
              <a:rPr lang="en-US" sz="2800" b="1" kern="0">
                <a:solidFill>
                  <a:srgbClr val="FF0000"/>
                </a:solidFill>
                <a:latin typeface="Cambria" panose="02040503050406030204" pitchFamily="18" charset="0"/>
              </a:rPr>
              <a:t>?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&lt;Biểu thức 1&gt; </a:t>
            </a:r>
            <a:r>
              <a:rPr lang="en-US" sz="2800" b="1" kern="0">
                <a:solidFill>
                  <a:srgbClr val="FF0000"/>
                </a:solidFill>
                <a:latin typeface="Cambria" panose="02040503050406030204" pitchFamily="18" charset="0"/>
              </a:rPr>
              <a:t>: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&lt;Biểu thức 2&gt;</a:t>
            </a:r>
          </a:p>
          <a:p>
            <a:pPr marL="0" lvl="0" indent="0" fontAlgn="base">
              <a:spcAft>
                <a:spcPct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Nếu &lt;Điều kiện&gt; đúng thì &lt;Biểu thức 1&gt; thực hiện,</a:t>
            </a:r>
          </a:p>
          <a:p>
            <a:pPr marL="0" lvl="0" indent="0" fontAlgn="base">
              <a:spcAft>
                <a:spcPct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                                 ngược lại &lt;Biểu thức 2&gt; thực hiện</a:t>
            </a:r>
          </a:p>
          <a:p>
            <a:pPr lvl="0" fontAlgn="base"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Là dạng rút gọn của if…else</a:t>
            </a:r>
          </a:p>
          <a:p>
            <a:pPr lvl="0" fontAlgn="base"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Ví dụ</a:t>
            </a:r>
          </a:p>
          <a:p>
            <a:pPr lvl="1" fontAlgn="base">
              <a:spcAft>
                <a:spcPct val="0"/>
              </a:spcAft>
              <a:buClr>
                <a:srgbClr val="2045AE"/>
              </a:buClr>
              <a:buFont typeface="Wingdings" pitchFamily="2" charset="2"/>
              <a:buChar char="§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cout&lt;&lt;( (i % 2 == 0) ? “so chan” : “so le”);</a:t>
            </a:r>
          </a:p>
          <a:p>
            <a:pPr marL="457200" lvl="1" indent="0" fontAlgn="base">
              <a:spcAft>
                <a:spcPct val="0"/>
              </a:spcAft>
              <a:buClr>
                <a:srgbClr val="2045AE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if(i%2==0) </a:t>
            </a:r>
          </a:p>
          <a:p>
            <a:pPr marL="628650" lvl="2" indent="0">
              <a:spcBef>
                <a:spcPts val="0"/>
              </a:spcBef>
              <a:buClr>
                <a:srgbClr val="2045AE"/>
              </a:buClr>
              <a:buNone/>
              <a:defRPr/>
            </a:pP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    cout&lt;&lt; “so chan”;</a:t>
            </a:r>
          </a:p>
          <a:p>
            <a:pPr marL="457200" lvl="1" indent="0">
              <a:spcBef>
                <a:spcPts val="0"/>
              </a:spcBef>
              <a:buClr>
                <a:srgbClr val="2045AE"/>
              </a:buClr>
              <a:buNone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else </a:t>
            </a:r>
          </a:p>
          <a:p>
            <a:pPr marL="914400" lvl="2" indent="0">
              <a:spcBef>
                <a:spcPts val="0"/>
              </a:spcBef>
              <a:buClr>
                <a:srgbClr val="2045AE"/>
              </a:buClr>
              <a:buNone/>
              <a:defRPr/>
            </a:pPr>
            <a:r>
              <a:rPr lang="en-US" sz="2000" kern="0">
                <a:solidFill>
                  <a:srgbClr val="002060"/>
                </a:solidFill>
                <a:latin typeface="Cambria" panose="02040503050406030204" pitchFamily="18" charset="0"/>
              </a:rPr>
              <a:t>cout&lt;&lt;“so le”</a:t>
            </a:r>
          </a:p>
          <a:p>
            <a:pPr lvl="1" fontAlgn="base">
              <a:spcAft>
                <a:spcPct val="0"/>
              </a:spcAft>
              <a:buClr>
                <a:srgbClr val="2045AE"/>
              </a:buClr>
              <a:buFont typeface="Wingdings" pitchFamily="2" charset="2"/>
              <a:buChar char="§"/>
              <a:defRPr/>
            </a:pPr>
            <a:endParaRPr lang="en-US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124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757</cp:revision>
  <dcterms:created xsi:type="dcterms:W3CDTF">2011-04-06T04:04:31Z</dcterms:created>
  <dcterms:modified xsi:type="dcterms:W3CDTF">2018-02-22T13:01:02Z</dcterms:modified>
</cp:coreProperties>
</file>