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-giải phương trình bậc 1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Giải và biện luận phương trình bậc 1: ax+b=0. </a:t>
            </a:r>
            <a:endParaRPr lang="en-US" sz="2800" b="1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45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764</cp:revision>
  <dcterms:created xsi:type="dcterms:W3CDTF">2011-04-06T04:04:31Z</dcterms:created>
  <dcterms:modified xsi:type="dcterms:W3CDTF">2018-02-22T15:54:58Z</dcterms:modified>
</cp:coreProperties>
</file>