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  <a:endParaRPr lang="en-US" sz="440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-</a:t>
            </a:r>
            <a:r>
              <a:rPr lang="vi-VN" sz="4400" kern="0">
                <a:solidFill>
                  <a:srgbClr val="002060"/>
                </a:solidFill>
                <a:latin typeface="Cambria" panose="02040503050406030204" pitchFamily="18" charset="0"/>
              </a:rPr>
              <a:t>giải phương trình bậc </a:t>
            </a: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Giải và biện luận phương trình bậc 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2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: ax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^2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+b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x+c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</a:rPr>
              <a:t>=0. </a:t>
            </a:r>
            <a:endParaRPr lang="en-US" sz="2800" b="1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50</Words>
  <Application>Microsoft Office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764</cp:revision>
  <dcterms:created xsi:type="dcterms:W3CDTF">2011-04-06T04:04:31Z</dcterms:created>
  <dcterms:modified xsi:type="dcterms:W3CDTF">2018-02-22T16:07:03Z</dcterms:modified>
</cp:coreProperties>
</file>