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luyện-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tính 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toán số học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Dùng switch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Viết chương trình nhập từ bàn phím 2 số a, b và một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ký tự ch.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Nếu: 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−  ch là “+“ thì thực hiện phép tính a + b và in kết quả lên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màn hình.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−  ch là “–“ thì thực hiện phép tính a - b và in kết quả lên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màn hình.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−  ch là “*” thì thực hiện phép tính a * b và in kết quả lên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màn hình.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−  ch là “/” thì thực hiện phép tính a / b và in kết quả lên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màn hình. </a:t>
            </a: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130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771</cp:revision>
  <dcterms:created xsi:type="dcterms:W3CDTF">2011-04-06T04:04:31Z</dcterms:created>
  <dcterms:modified xsi:type="dcterms:W3CDTF">2018-02-22T17:09:08Z</dcterms:modified>
</cp:coreProperties>
</file>