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23/02/2018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vi-VN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luyện-</a:t>
            </a:r>
            <a:endParaRPr lang="en-US" sz="4400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>
              <a:defRPr/>
            </a:pPr>
            <a:r>
              <a:rPr lang="vi-VN" sz="4400" kern="0">
                <a:solidFill>
                  <a:srgbClr val="002060"/>
                </a:solidFill>
                <a:latin typeface="Cambria" panose="02040503050406030204" pitchFamily="18" charset="0"/>
              </a:rPr>
              <a:t>tính </a:t>
            </a: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chu vi diện tích 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tam giác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800" b="1">
                <a:solidFill>
                  <a:srgbClr val="002060"/>
                </a:solidFill>
                <a:latin typeface="Cambria" panose="02040503050406030204" pitchFamily="18" charset="0"/>
              </a:rPr>
              <a:t>Nhập cạnh a&gt;=0, b&gt;=0, c&gt;=0. Nếu a, b, c tạo thành tam giác thì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800" b="1">
                <a:solidFill>
                  <a:srgbClr val="002060"/>
                </a:solidFill>
                <a:latin typeface="Cambria" panose="02040503050406030204" pitchFamily="18" charset="0"/>
              </a:rPr>
              <a:t>hãy tính và xuất chu vi, diện tích hình tam giác. Ngược lại,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800" b="1">
                <a:solidFill>
                  <a:srgbClr val="002060"/>
                </a:solidFill>
                <a:latin typeface="Cambria" panose="02040503050406030204" pitchFamily="18" charset="0"/>
              </a:rPr>
              <a:t>thông báo “Không tạo thành tam giác” </a:t>
            </a:r>
            <a:endParaRPr lang="en-US" sz="28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056920-281B-438B-8C34-AE5535D9D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493" y="2895600"/>
            <a:ext cx="810101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5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81</Words>
  <Application>Microsoft Office PowerPoint</Application>
  <PresentationFormat>Widescreen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776</cp:revision>
  <dcterms:created xsi:type="dcterms:W3CDTF">2011-04-06T04:04:31Z</dcterms:created>
  <dcterms:modified xsi:type="dcterms:W3CDTF">2018-02-22T17:38:47Z</dcterms:modified>
</cp:coreProperties>
</file>