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2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Vòng lặp do…while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76962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u="sng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Cú pháp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: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  <a:cs typeface="Tahoma" pitchFamily="34" charset="0"/>
              </a:rPr>
              <a:t>	do {  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>
                <a:solidFill>
                  <a:srgbClr val="C00000"/>
                </a:solidFill>
                <a:latin typeface="Cambria" panose="02040503050406030204" pitchFamily="18" charset="0"/>
                <a:cs typeface="Tahoma" pitchFamily="34" charset="0"/>
              </a:rPr>
              <a:t>			statement;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b="1">
                <a:solidFill>
                  <a:srgbClr val="C00000"/>
                </a:solidFill>
                <a:latin typeface="Cambria" panose="02040503050406030204" pitchFamily="18" charset="0"/>
                <a:cs typeface="Tahoma" pitchFamily="34" charset="0"/>
              </a:rPr>
              <a:t>	   }while(expression);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●"/>
            </a:pPr>
            <a:r>
              <a:rPr lang="en-US" sz="2800" u="sng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Ý nghĩa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Statement được thực hiện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Expression được định trị.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Nếu expression là true thì quay lại bước 1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Tahoma" pitchFamily="34" charset="0"/>
              <a:buChar char="−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Nếu expression là false thì thoát khỏi vòng lặp.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F09690-DCB4-4CD1-BE0E-1CAC614E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720453"/>
            <a:ext cx="3133725" cy="49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Ví dụ 1: Viết ch</a:t>
            </a:r>
            <a:r>
              <a:rPr lang="vi-VN" sz="2000">
                <a:solidFill>
                  <a:prstClr val="black"/>
                </a:solidFill>
                <a:latin typeface="Cambria" panose="02040503050406030204" pitchFamily="18" charset="0"/>
              </a:rPr>
              <a:t>ư</a:t>
            </a: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ơng trình in dãy số nguyên từ 1 đến 5. 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int main ()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{ 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int i;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cout&lt;&lt;"Display one to five: ";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i=1;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do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{ </a:t>
            </a:r>
          </a:p>
          <a:p>
            <a:pPr marL="1428750" lvl="2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cout &lt;&lt; i&lt;&lt;“\t”; </a:t>
            </a:r>
          </a:p>
          <a:p>
            <a:pPr marL="1428750" lvl="2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i+=1;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 } while(i&lt;=5);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875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0A1D1-66C6-4E89-8835-34DFD341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4F28F-BC93-4317-BBCF-2DD80D67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5000625" cy="2657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56E99C-CC63-4CF0-B2DC-A3133D2653B2}"/>
              </a:ext>
            </a:extLst>
          </p:cNvPr>
          <p:cNvSpPr txBox="1"/>
          <p:nvPr/>
        </p:nvSpPr>
        <p:spPr>
          <a:xfrm>
            <a:off x="5715000" y="533400"/>
            <a:ext cx="512230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Khởi tạo i=1</a:t>
            </a:r>
          </a:p>
          <a:p>
            <a:pPr marL="457200" indent="-457200">
              <a:buAutoNum type="arabicParenR"/>
            </a:pPr>
            <a:r>
              <a:rPr lang="en-US" sz="2400"/>
              <a:t>xuất i=1</a:t>
            </a:r>
          </a:p>
          <a:p>
            <a:r>
              <a:rPr lang="en-US" sz="2400"/>
              <a:t>	i++</a:t>
            </a:r>
            <a:r>
              <a:rPr lang="en-US" sz="2400">
                <a:sym typeface="Wingdings" panose="05000000000000000000" pitchFamily="2" charset="2"/>
              </a:rPr>
              <a:t>i=2</a:t>
            </a:r>
          </a:p>
          <a:p>
            <a:r>
              <a:rPr lang="en-US" sz="2400">
                <a:sym typeface="Wingdings" panose="05000000000000000000" pitchFamily="2" charset="2"/>
              </a:rPr>
              <a:t>    i&lt;=52&lt;=5true</a:t>
            </a:r>
          </a:p>
          <a:p>
            <a:r>
              <a:rPr lang="en-US" sz="2400">
                <a:sym typeface="Wingdings" panose="05000000000000000000" pitchFamily="2" charset="2"/>
              </a:rPr>
              <a:t>2) xuất i=2</a:t>
            </a:r>
          </a:p>
          <a:p>
            <a:r>
              <a:rPr lang="en-US" sz="2400">
                <a:sym typeface="Wingdings" panose="05000000000000000000" pitchFamily="2" charset="2"/>
              </a:rPr>
              <a:t>	i++i=3</a:t>
            </a:r>
          </a:p>
          <a:p>
            <a:r>
              <a:rPr lang="en-US" sz="2400">
                <a:sym typeface="Wingdings" panose="05000000000000000000" pitchFamily="2" charset="2"/>
              </a:rPr>
              <a:t>    i&lt;=53&lt;=5true</a:t>
            </a:r>
          </a:p>
          <a:p>
            <a:r>
              <a:rPr lang="en-US" sz="2400">
                <a:sym typeface="Wingdings" panose="05000000000000000000" pitchFamily="2" charset="2"/>
              </a:rPr>
              <a:t>3) xuất i=3</a:t>
            </a:r>
          </a:p>
          <a:p>
            <a:r>
              <a:rPr lang="en-US" sz="2400">
                <a:sym typeface="Wingdings" panose="05000000000000000000" pitchFamily="2" charset="2"/>
              </a:rPr>
              <a:t>	i++i=4</a:t>
            </a:r>
          </a:p>
          <a:p>
            <a:r>
              <a:rPr lang="en-US" sz="2400">
                <a:sym typeface="Wingdings" panose="05000000000000000000" pitchFamily="2" charset="2"/>
              </a:rPr>
              <a:t>   i&lt;=54&lt;=5true</a:t>
            </a:r>
          </a:p>
          <a:p>
            <a:r>
              <a:rPr lang="en-US" sz="2400">
                <a:sym typeface="Wingdings" panose="05000000000000000000" pitchFamily="2" charset="2"/>
              </a:rPr>
              <a:t>4) xuất 4</a:t>
            </a:r>
          </a:p>
          <a:p>
            <a:r>
              <a:rPr lang="en-US" sz="2400">
                <a:sym typeface="Wingdings" panose="05000000000000000000" pitchFamily="2" charset="2"/>
              </a:rPr>
              <a:t>	i++i=5</a:t>
            </a:r>
          </a:p>
          <a:p>
            <a:r>
              <a:rPr lang="en-US" sz="2400">
                <a:sym typeface="Wingdings" panose="05000000000000000000" pitchFamily="2" charset="2"/>
              </a:rPr>
              <a:t>   i&lt;=5 5&lt;=5true</a:t>
            </a:r>
          </a:p>
          <a:p>
            <a:r>
              <a:rPr lang="en-US" sz="2400">
                <a:sym typeface="Wingdings" panose="05000000000000000000" pitchFamily="2" charset="2"/>
              </a:rPr>
              <a:t>5) xuất 5</a:t>
            </a:r>
          </a:p>
          <a:p>
            <a:r>
              <a:rPr lang="en-US" sz="2400">
                <a:sym typeface="Wingdings" panose="05000000000000000000" pitchFamily="2" charset="2"/>
              </a:rPr>
              <a:t>	i++i=6</a:t>
            </a:r>
          </a:p>
          <a:p>
            <a:r>
              <a:rPr lang="en-US" sz="2400">
                <a:sym typeface="Wingdings" panose="05000000000000000000" pitchFamily="2" charset="2"/>
              </a:rPr>
              <a:t>  i&lt;=5 6&lt;=5falsengừng do while.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6690D-9974-4436-B5FE-4BE8B459D099}"/>
              </a:ext>
            </a:extLst>
          </p:cNvPr>
          <p:cNvSpPr txBox="1"/>
          <p:nvPr/>
        </p:nvSpPr>
        <p:spPr>
          <a:xfrm>
            <a:off x="9628074" y="53340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1  2  3  4 5</a:t>
            </a:r>
          </a:p>
        </p:txBody>
      </p:sp>
    </p:spTree>
    <p:extLst>
      <p:ext uri="{BB962C8B-B14F-4D97-AF65-F5344CB8AC3E}">
        <p14:creationId xmlns:p14="http://schemas.microsoft.com/office/powerpoint/2010/main" val="148203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109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802</cp:revision>
  <dcterms:created xsi:type="dcterms:W3CDTF">2011-04-06T04:04:31Z</dcterms:created>
  <dcterms:modified xsi:type="dcterms:W3CDTF">2018-02-23T05:03:21Z</dcterms:modified>
</cp:coreProperties>
</file>