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9" r:id="rId4"/>
    <p:sldId id="267" r:id="rId5"/>
    <p:sldId id="270" r:id="rId6"/>
    <p:sldId id="26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89587" autoAdjust="0"/>
  </p:normalViewPr>
  <p:slideViewPr>
    <p:cSldViewPr>
      <p:cViewPr>
        <p:scale>
          <a:sx n="100" d="100"/>
          <a:sy n="100" d="100"/>
        </p:scale>
        <p:origin x="-64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2-23T22:30:45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5631 4093 0,'-25'-25'78,"25"0"-78,0 0 16,0 1-1,0-1 1,25-25-16,24 25 16,-24 1-16,0-26 15,49 25-15,-24-24 16,0 24-16,-1-25 15,1 25-15,-1-24 16,-24 49-16,50-50 16,-51 25-16,26 25 15,-25 0 1,24-25-16,1 1 16,-25 24-16,24 0 15,-24 0-15,0-25 16,49 0-16,-24 25 15,0 0-15,-1 0 16,26 0-16,-1 0 16,-24 0-16,24 0 15,-24 0-15,-1 0 16,1 0-16,24 0 16,-24 0-16,0 0 15,-1 0-15,1 0 16,-1 0-16,1 0 15,24 0-15,1 0 16,-26 0-16,1 0 16,-25 0-16,24 0 15,1 0-15,24 0 16,-49 0-16,25 0 16,-25 0-16,24 0 15,1 25-15,0-25 16,-1 25-16,1-25 15,-1 24-15,26 1 16,-50-25 0,24 25-16,1 0 15,-1-25-15,-24 25 16,25-1-16,-1 1 16,-24-25-16,0 0 15,25 0-15,-26 25 16,26 0-16,0-25 15,-1 25-15,1 0 16,0-1-16,-1-24 16,26 25-16,-1 0 15,-24-25-15,-1 25 16,-24 0-16,25-1 16,-26-24-16,1 0 15,25 25-15,-50 0 16,49-25-16,-49 25 15,25-25-15,0 25 16,0-25-16,0 0 16,-25 24-16,24-24 15,1 25 1,0-25-16,0 0 31,0 0-31,-1 25 16,26 0-16,-25-25 15,0 25 1,-1-25-16,1 24 16,0 1-1,-25 0 32,25-25-47,0 0 16,-25 25-1,0 0 17,25-25-17,-25 24 17,24-24-17,-24 25-15,0 0 31,25-25-15,0 25 0,-25 0-1,0-1 1,25-24-16,-25 25 16,25 0 15,-1 0-16,-24 0 1,25-25 0,-25 24-1,25 1 1,-25 0 31,25 0-47</inkml:trace>
  <inkml:trace contextRef="#ctx0" brushRef="#br0" timeOffset="2951.6822">9922 4490 0,'0'24'187,"25"-24"-140,-1 25 0,1 0-16,0-25 1,0 0-17,-25 25-15,25-25 16,-25 25-16,25-25 31,-25 24-15,24-24-16,1 0 15,0 0 1,-25 25 0,25-25-1,0 0 1,-1 0 46,-24 25-46,25-25 0,-25 25 15,25-25-16,0 0 48,-25 25-47,25-25 15,-1 24 0,1-24 32,-25 25-1,25-25-46,0 0 31,0 0-32,-25 25-15,24-25 375,-24-25-297,0 0-62,0 1 0,0-1-1,0 0 1,0 0-1,0 0 1,0 1 0,0-1-1,0 0 1,25 25-16,-25-50 16,25 26-16,-25-1 15,0 0 1,0 0-16,0 0 31,0 1-15,0-1-1,0 0 48</inkml:trace>
  <inkml:trace contextRef="#ctx0" brushRef="#br0" timeOffset="15183.8086">10914 4713 0,'0'-25'46,"0"0"-14,0 0-17,0 1-15,0-26 16,0 0-16,0 1 16,0-1-16,0 1 15,0-1-15,0 0 16,25-24-16,-25 0 15,0-1-15,25 1 16,24-1-16,-49 26 16,25-26-16,0 26 15,0-1-15,-25 0 16,49 1-16,-24-1 16,0 1-16,0 24 15,24-50-15,-24 51 16,0-1-16,0 0 15,0 0-15,24-24 16,1 24 0,-25-25-16,24 25 15,1-24-15,24 24 16,-24-25-16,24 50 16,1-49-16,-26 24 15,1 25-15,-1-25 16,1 25-16,0-25 15,-1 1-15,-24 24 16,50-25-16,-51 0 16,26 25-1,24 0-15,-24 0 16,0 0-16,24 0 16,-24 0-16,24 0 15,0 0-15,1 0 16,-26 0-16,-24 0 15,25 0-15,-25 0 16,24 0 0,-24 0-1,0 0 1,0 25 0,-1-25-16,-24 25 15,25-1 1,-25 1-1,25-25 17,-25 25-32,0 0 31,25 0-31,-25-1 16,25 1-1,-25 0 1,0 0-1,0 0 1,0-1-16,0 1 16,0 0-1,0 25-15,0-26 16,25 1-16,-25 25 16,0-25-16,0-1 15,0 1-15,0 25 16,0-25-1,0-1-15,0 26 0,0-25 16,0 24 0,0-24-1,0 0-15,0 0 16,0 25-16,0-1 16,0-24-16,0 25 15,0-1-15,0 1 16,0-25-16,0 24 15,0-24-15,0 49 16,0-49-16,0 0 16,0 25-16,0-26 15,0 51-15,0-50 16,0 24-16,0-24 16,0 0-16,0 0 15,0-1-15,0 1 16,0 0-1,0 0 1,0 0 0,0-1 46</inkml:trace>
  <inkml:trace contextRef="#ctx0" brushRef="#br0" timeOffset="17793.6971">13022 4539 0,'0'-25'140,"25"25"-93,-25 25-47,0 0 16,25-25-16,-25 25 15,0 0 1,25-25-16,-25 24 31,25-24-15,-25 25 0,0 0 30,24-25-30,-24 25 31,25-25-31,-25 25 30,0-1 48,25-24 344,0 0-438,0 0 15,0 0 1,24-49 0,-24 24-16,49-25 15,-74 26-15,50-1 16,-50 0-16,25 25 15,-25-25-15,25 25 16,-1-25 0,1 25 15,-25-24-15,25 24-1,-25-25 16,25 0 141,-25 0-156</inkml:trace>
  <inkml:trace contextRef="#ctx0" brushRef="#br0" timeOffset="20367.3708">8260 3026 0,'-25'0'0,"25"25"15,-25-25 16,1 0 204,48 0-220,1 0 1,0 0 0,-25-25-1,50 25 17,-26-25 14,1 25-30,0-24 0,0-1 15,24 0-15,-24 25 15,-25-25-31,25 25 15,0 0 189,-25 25-173,0 0-16,0 0-15,0-1 32,0 1-32,0 0 15,0 0 1,-25-25 15,25 25-15,0 24 78,0-24-63,-25-25-31,25 25 15,0 0 110,0-1-109</inkml:trace>
  <inkml:trace contextRef="#ctx0" brushRef="#br0" timeOffset="21159.0657">8310 3324 0,'0'25'15,"24"-1"32,1-24-31,0 0 31,0 0-16,0 25-15,24-25-1,-24 0 17,49 0-32,-49 0 0,25 0 15,-25 0-15,24 0 16,-24 0-1,0 0 1,0 0 15,-1 0-15</inkml:trace>
  <inkml:trace contextRef="#ctx0" brushRef="#br0" timeOffset="23479.7364">11782 2530 0,'0'-25'31,"0"0"0,25 1 0,-25-1-15,25 0 0,0 25-1,-25-25 1,24 25-16,1 0 0,0-25 16,25 1-1,-50-1-15,49 0 16,1 0-16,-50 0 15,49 25 1,-24 0-16,0-24 16,0 24-1,0 0 1,0 0 0,-1 0-1,1 0 1,0 0-1,0 0 1,-25 24 15,25 1-31,-1 0 16,-24 0-16,0 0 16,0-1-1,0 26 1,0-25-1,0 0 32,0-1-15,0 1-17,0 0 1,0 0 15,-24 0-15,24-1-1,-25-24 1,25 25 0,-25 0-1,0-25 16,0 0 32,1 0-47,-1 0 93,0 0-78,25-25 16,0 0-16,0 1-31,0-1 16,0 0 15,0 0-15,25 25-1,-25-25 1,25 25 0,-1 0 31,1 0 62,0 0-93,-25 25-1,0 0 16,25-25-31,0 0 16,-25 25 0,24-25-1,-24 25 1,0-1 0,25-24-16,0 0 15,-25 25 1,25-25-16,0 0 15,-1 25 17,1-25-17,0 0 1,-25 25 15,25-25-15,0 0-1,-1 0 1,1 0 15,0 0-31,0 0 32,0 0-17,-1-25-15,1-25 16,0 1-16,0-26 15</inkml:trace>
  <inkml:trace contextRef="#ctx0" brushRef="#br0" timeOffset="31159.7621">12502 5854 0,'0'-25'203,"24"25"-94,-48 0-30,-1 25-64,0-25 1,0 25-1,0-25 1,25 25-16,-24-25 16,-1 0-1,25 24 1,-25-24-16,0 0 16,0 0-16,25 25 15,-24-25-15,-1 0 16,0 0-16,25 25 15,-50 0-15,25-25 16,1 0 0,-1 25-1,0-25-15,-25 24 16,26 1 0,-26-25-16,25 0 31,0 0-31,1 0 15,-1 25-15,0-25 16,0 25-16,-24-25 16,24 0-16,0 0 15,-25 25-15,26-25 16,-1 0-16,-25 24 16,25-24-16,-24 0 15,24 25 1,0-25-1,-24 0-15,-1 25 16,25-25-16,0 25 16,-24-25-16,-1 25 15,25-25-15,-24 0 16,-1 24-16,25-24 16,0 0-16,1 25 15,-26-25 1,0 25-16,26-25 15,-26 25-15,-24-25 16,49 25-16,0-25 16,-25 24-16,26-24 15,-1 25-15,-25 0 16,25-25-16,1 25 16,-26 0-16,25-25 15,0 24-15,1 1 16,-1 0-16,25 0 15,-25-25-15,25 25 16,-25-25-16,25 49 16,-25-49-16,1 25 15,24 0 1,0 0-16,0-1 0,-25 1 16,0 0-16,25 25 15,0-25 1,-25-1-16,0 51 15,25-50 1,0 24-16,0-24 16,0 0-16,0 0 15,0-1 1,0 1 0,0 0-16,0 0 15,0 0-15,0-1 16,0 1-16,25 25 15,0-50 1,-25 25-16,0-1 16,25 1-1,-25 0-15,25-25 32,-25 25-32,24 0 15,1-25 1,-25 24-1,25 1-15,0-25 16,24 0 15,-49 25-15,25-25 0,0 0-1,0 0 1,0 0-16,-1 0 15,1 0 1,0 0 0,0 0-16,0 0 15,-1 0 63,1 0-78,0 0 47,-25 25-31,25-25 0,-25 25 15,25-25-16,-1 24 1</inkml:trace>
  <inkml:trace contextRef="#ctx0" brushRef="#br0" timeOffset="32711.452">10716 7317 0,'0'25'125,"0"0"-110,0 25 1,0-26 0,0 1-16,24 25 15,-24-25 1,25-1-16,-25 1 15,25 0-15,-25 0 16,0 0 0,25-1-16,-25 1 15,25-25 1,-25 25 0,24 0 30,-24 0 1,25-25 16,0 0 46,-75 0-46,26 0-48,-1 0 1,0 0 0,0 0-16,-24 0 15,24-25 1,0 25-1,0 0-15,0 0 16,1 0 0,-1 0-1,0 0 1,0 0 0,0 0-1,1 0 1,-1 0-1,0 0 1,0 0 0,0 0-1,1 0-15,-1 0 16,25 25-16,-25-25 16</inkml:trace>
  <inkml:trace contextRef="#ctx0" brushRef="#br0" timeOffset="36614.0496">9475 6722 0,'25'0'250,"0"0"-219,0 0 1,0 0-1,-1 0 31,1 0 1,0 0-32,-25 25 188,0 0-204,0-1 17,0 1-17,0 0 1,0 0 0,0 0-1,0 0 16,-25-25 1,25 24-17,-25-24 1,1 25 15,24 0-15,-25-25-1,25 25 32,-25-25-31,0 25 31,25-1-32,-25-24 64,50 25 171,0-25-235,0 0 32,0 0-31,-1 0-1,1 0 17,0 0 14,0 0-14,0 0-17,-1 0 1,1 0 15,0 0 0,0 0-15,-25 25 15,25-25-15,-1 0 15,-24 25 0,25-25-15,0 0 15,-25 25-31,0-1 32,25 1 46,-25 0-31,0 0-1,0 0 17,0-1-47,0 1-1,0 0 16,0 0-15,-25 0 62,0-25-62,0 0 15,1 24 0,-1-24-15,0 0 15,0 0 0,0 0 16,1 0-31,-1 0 46,0 0-30,0 0-17,0 0 1,1 0 15,-1 0 16,0 0 0,0 0-16,0 0 94,1 0-94</inkml:trace>
  <inkml:trace contextRef="#ctx0" brushRef="#br0" timeOffset="42431.8837">14660 7491 0,'0'25'31,"24"-25"94,1 0-109,0 0-1,0 0 1,0 0-1,24 0 1,-24 0-16,0 0 16,24 0-1,1-25-15,0 25 16,-1 0-16,26 0 16,-51-25-16,51 25 15,-26-25-15,-24 25 16,0-24-16,50-1 31,-51 25-15,1 0-16,0-25 15,0 25 1,0-25 0,-1 0-1,1 25 1,-25-24-16,25 24 15,-25-25 1,25 25 0,0-25-16,-1 25 15,-24-25-15,25 25 16,-25-25-16,25 1 31,0-1-15,-25 0-16,25 0 15,-1-24 1,1 24 0,-25 0-16,25 0 15,0 0-15,-25 1 16,25-1 0,-25 0-16,0 0 15,24 0-15,-24 0 16,25 1-16,0-1 15,-25 0-15,0-25 16,25 1 0,0 24-1,-25 0-15,0 0 16,24 1-16,-24-1 16,0 0-16,0 0 15,0 0 1,25 25-1,-25-24-15,25-1 16,-25 0 0,0 0-1,0 0-15,0 1 16,25 24 0,-25-25-1,0 0 16,0 0-31,0 0 16,25 25 0,-25-24-16,0-1 31,0 0-15,24 25-1,-24-25 1,25 25 46,-25-25-62,0 1 16,0-1 0,0 0-1,25 0 32,-25 0 62,0 1 63,0 48 594,-25 1-625,0-25-95,25 25-14,-24-25-1,-1 0-15,25 25 15,-25 0-16,0-25 1,0 0 0,1 24-1,-1-24 1,0 0 15,25 25-31,-25-25 31,0 25-15,1-25 0,-1 0 15,0 0-15,25 25-1,-25-25 32</inkml:trace>
  <inkml:trace contextRef="#ctx0" brushRef="#br0" timeOffset="44728.3458">16173 5978 0,'0'-25'62,"24"25"94,1 25-124,0 0-17,-25 0 32,25-25-47,-25 24 16,0 1-1,25-25 1,-25 25-16,24 0 47,1-25-16,-25 25-15,0-1-1,25 1 1,-25 0 31,0 0-32,25-25 1,-25 25 15,0-1 32,25-24-16,0 0-32,-25 25-15,0 0 110,24-25-95</inkml:trace>
  <inkml:trace contextRef="#ctx0" brushRef="#br0" timeOffset="50000.711">16694 4862 0,'0'-25'156,"24"25"-140,1-25 0,25 25-1,-1-25-15,-24 25 16,0-25-16,25 25 16,-26-24-16,1 24 15,50-25-15,-51 25 16,26-25-16,0 0 15,-1 25-15,26-49 16,-26 24-16,1 0 16,-1 0-16,26 0 15,-50 25-15,0-24 16,24 24-16,-24-25 16,0 25-16,24-25 15,26 0-15,-50 25 16,24-25-16,1-24 15,-1 49-15,-24-25 16,25 0-16,-25 25 16,-1-25-16,1 1 15,-25-1-15,25 0 16,25-25-16,-26 1 16,-24 24-1,25-25-15,0 50 16,-25-49-16,25 24 15,0-25 1,-25 26 0,0-1-16,0 0 15,0 0-15,0 0 16,0-24-16,0 24 16,0 0-16,0 0 15,0-24 1,0 24-1,0 0 1,0 0 0,0 0-1,0 1 1,-25-1 0,25 0-1,-25 25 1,25-25-16,0 0 15,-25 25 1,25-24 0,-25 24-1,1 0-15,-1-25 32,0 25-17,0 0 1,0 0-1,1 0 1,-1 0-16,-25-25 16,25 0-1,-24 25 1,24 0 0,-25 0-1,26 0 1,-26 0-16,0 0 15,1 0 1,24 0 0,-25 0-16,1 0 15,-1 0-15,25 0 16,0 0-16,-24 0 16,24 0-16,0 0 15,0 0-15,-24 25 16,24-25-1,0 25-15,-24 0 16,24-25-16,-25 24 16,1-24-1,24 25-15,0-25 16,-25 0-16,26 25 16,-1-25-16,-25 25 15,25-25-15,1 0 16,-1 0-16,0 0 15,0 25-15,0-25 16,25 24-16,-49-24 16,24 25-1,0-25-15,0 0 16,-24 0-16,24 25 16,0-25-16,0 0 15,1 25-15,-1-25 16,0 0-16,-25 25 15,25-25 1,1 0 0,-1 24-16,-25-24 15,25 0-15,1 25 16,-1-25-16,0 0 16,0 25-16,-24-25 15,24 0-15,0 25 16,0-25-16,-24 25 15,24-25-15,-25 0 16,25 25 0,-24-25-16,-1 24 15,-24 1-15,24-25 16,25 0-16,-24 25 16,-1-25-16,-24 25 15,24-25-15,25 25 16,-24-1-16,-1 1 15,0-25-15,1 0 16,-1 25-16,1 0 16,-1-25-16,25 0 15,0 25-15,-24 24 16,24-49-16,0 0 16,0 25-16,1-25 15,-26 25-15,25 0 16,0-25-16,-49 49 15,24-24-15,1-25 16,-1 25 0,1-25-16,-26 25 0,25-25 15,1 24-15,-1-24 16,25 25 0,-49 0-16,49-25 15,0 25-15,-24-25 16,24 25-16,0-25 15,25 24-15,-25-24 16,1 25-16,-1-25 16,25 25-16,-25-25 15,25 25 17,-25 0-1,0-25-16,25 24 142,0 1-64,0 0-61,0 0-1</inkml:trace>
  <inkml:trace contextRef="#ctx0" brushRef="#br0" timeOffset="52206.3214">13643 4217 0,'24'0'422,"-24"25"-328,0-1-63,0 1 1,0 0-1,25 0-16,-25 0 17,0-1-1,25 1-15,-25 0-16,0 0 62,0 0 1,25-25-32,-25 24 0,0 1-31,0 0 31,0 0 1,0 0 14,0-1-14,0 1 124,25-25-140,-1 0-1,1 0 1,0 0-1,0 0 1,0 0-16,-1 0 16,1 0-1,0 0 1,0 0 0,0 0 15,-1 0-16,1 0 1,0 0-16,0 0 31,0 0 16,-1 0 31</inkml:trace>
  <inkml:trace contextRef="#ctx0" brushRef="#br0" timeOffset="57679.5865">16346 6672 0,'0'25'156,"0"0"-156,0 0 16,0 0 0,0-1-16,0 1 15,0 0-15,-25 0 16,1 0-1,24 24 1,0-24 0,-25 0 140,25 0-140,25-25 15,-1 0-31,26 0 15,-25-25-15,49 25 16,-24 0-16,0-25 16,-1 0-16,1 1 15,-1 24 1,-24 0 62,0 0 63,0 0-126,0 0-15,-1 0 16,1 0 0,0 0-16</inkml:trace>
  <inkml:trace contextRef="#ctx0" brushRef="#br0" timeOffset="58736.0416">16669 6524 0,'-50'0'16,"25"0"-1,25 24 48,0 1-48,0 25 1,0-25 0,0 24-1,0-24-15,0 0 16,0 0 0,0-1-1,0 1-15,0 0 16,0 0-1,0 0-15,0 0 16,0-1 0,0 1-16,0 25 15,0-25 1,0-1 0,0 1-16,0 0 15,0 0 1,0 0-16,0-1 15,25 26 1,-25-25 0,0 0-16,0-1 15,0 1-15,25 0 16,0 0 0</inkml:trace>
  <inkml:trace contextRef="#ctx0" brushRef="#br0" timeOffset="60575.2313">18380 2977 0,'25'0'94,"-25"24"-78,0 26-1,0-25-15,0 0 16,0-1-16,25 26 16,0-25-16,-25 0 15,0-1-15,0 1 16,0 0-16,24-25 16,-24 25-16,0 0 15,0-1 1,0 1-16,0 0 15,0 0-15,25-25 32,-25 25 30,25-25-31,0 0-15,0 0-16,24-25 16,1 0-1,0 0-15,-1 25 16,1-25-16,-1 1 16,-24 24-16,0 0 15,0 0 32,0 0 0,-1 24-31,-24 26-1,0-25 1,0 0-1,0-1-15,0 1 16,0 0-16,0 0 16,0 24-16,0 1 15,-24-50 1,24 25-16,-25 0 16,0-25-1,25 25-15,-25-1 16,0 1-1,1-25-15,-26 50 16,0-25 0,1-1-1,24 1 1,0-25 0,0 0 62,1 0-47</inkml:trace>
  <inkml:trace contextRef="#ctx0" brushRef="#br0" timeOffset="61942.9762">18331 3051 0,'0'-25'141,"24"0"-63,1 25-47,0 0-15,0 0-1,0-24 1,-1 24 0,1-25-16,0 25 15,0 0-15,0 0 16,0-25-1,-1 25 17,1 0-17,-25-25 1,25 25-16,0 0 31,0 0-31,-1 0 78,1-25-46,0 1 46</inkml:trace>
  <inkml:trace contextRef="#ctx0" brushRef="#br0" timeOffset="123175.0664">13469 4316 0,'0'-25'31,"0"0"-15,0 1 0,25 24-1,-25-25-15,0 0 16,0 0 0,25 25-1,-25-25-15,24-24 16,1 49-1,-25-25-15,25 0 16,-25 0-16,50 1 16,-50-1-16,49-25 15,-49 25-15,25 1 16,0-26-16,0 25 16,-1 0-16,1 1 15,0-1-15,0 0 16,0 0-16,-1 0 15,1 25 1,25-25-16,-1 1 16,26-1-16,-1 0 15,1 0-15,-26 25 16,1-25-16,0 1 16,-1-1-16,1 0 15,-25 0-15,49 25 16,25-49-16,-24 24 15,49-25-15,0 1 16,0 24-16,24 0 16,-23-25-16,23 1 15,-48-1-15,48 25 16,-48-24-16,24-1 16,0 1-16,24 24 15,1 0-15,0-25 16,-25 26-16,25-26 15,0-25-15,24 26 16,-24 24-16,25-25 16,-25 26-16,0-1 15,24 0-15,-24 0 16,-50-24-16,50 24 16,-50 25-1,1-25-15,24 0 16,0 0-16,24 1 15,-24-1-15,25 0 16,25 0-16,0 25 16,-1-25-16,-24 1 15,25 24-15,-1 0 16,-24-25-16,-50 25 16,-49 0-16,24 0 15,-24 0-15,0 0 16,-1 0-16,26 0 15,-1 0-15,25 0 16,-24 0-16,24 0 16,0 0-16,0 0 15,-24 0-15,-1 0 16,-24 0-16,-26 0 16,26 0-16,-25 0 15,25 0-15,24 0 16,0 0-16,1 0 15,24 0-15,-25 0 16,50 0-16,-24 0 16,-26 25-1,0-1-15,1-24 16,-1 25-16,1 0 16,-1-25-16,-24 25 15,24-25-15,1 0 16,-26 0-16,26 25 15,-26-1-15,26-24 16,-26 0-16,1 25 16,24-25-16,-24 25 15,24 0-15,-24 0 16,-1-25-16,1 24 16,0 1-16,-26-25 15,1 0-15,0 0 16,0 0-16,0 25 15,0 0-15,24-25 16,1 25-16,-1-1 16,26-24-16,-26 25 15,-24 0-15,25-25 16,-1 25-16,-24-25 16,0 0-16,0 25 15,0-25 16,-1 0-15,1 0 62,-25 24-62</inkml:trace>
  <inkml:trace contextRef="#ctx0" brushRef="#br0" timeOffset="124958.6401">24383 2431 0,'25'0'235,"0"0"-220,-1 25 1,-24-1-16,50-24 15,-25 25 1,24 0 0,-24 0-1,-25 0 1,25-25-16,0 0 31,0 24-31,-1-24 16,-24 25-1,25-25-15,-25 25 16,25-25 15,0 0-31,-25 25 94,-25-25 0,-25 0-79,1 0 1,-1 0-16,-24 0 16,24 0-1,1 0-15,24 0 47,0 0 16,0 0-32,0 0 47,1 0-47,-1 0 16,0 0-47</inkml:trace>
  <inkml:trace contextRef="#ctx0" brushRef="#br0" timeOffset="127128.1184">10964 6499 0,'24'0'16,"-24"25"-1,25-25 1,-25 24-1,0 1 17,0 0-32,0 0 15,0 0 1,0-1 15,0 1-15,0 0-1,0 0 17,0 0-17,0-1 1,0 1 0,0 0-1,0 0 1,0 0-1,0 0 1,0-1 15,0 1 1,0 0-1,0 0 16</inkml:trace>
  <inkml:trace contextRef="#ctx0" brushRef="#br0" timeOffset="128383.2525">10691 6648 0,'0'-25'204,"25"25"-158,-1 0-46,26 0 16,24 0-16,1 0 16,-1 0-16,1 0 15,-26 0-15,-24 0 16,25 0 31</inkml:trace>
  <inkml:trace contextRef="#ctx0" brushRef="#br0" timeOffset="130255.5087">19298 1290 0,'0'25'94,"0"-1"-79,0 26 1,0-25-16,0 0 16,0-1-16,0 1 15,0 0 1,0 0-16,0 0 16,0-1-1,0 1-15,0 0 16,0 0-1,0 0-15,0 0 16,0-1 0,0 1-1,0 0-15,0 0 47,0 0 0,0-1-31,0 1-1,0 0 1,0 0-16</inkml:trace>
  <inkml:trace contextRef="#ctx0" brushRef="#br0" timeOffset="131423.6092">19224 1290 0,'24'0'31,"1"0"-31,0 0 16,0 0-1,0 0 1,-1 0-1,1 0 1,0 0 0,0 0-1,0 0-15,-1 0 16,26 0 0,-25 0-16,25 0 15,-26 0 16,1 0 48</inkml:trace>
  <inkml:trace contextRef="#ctx0" brushRef="#br0" timeOffset="133055.0554">19323 1538 0,'25'0'203,"-1"0"-171,1 0-1,0 0 0,0 0-15,0 0 15,24 0-15,-24 0-16,25 0 15,-25 0 63,-1 0-46,1 0-32</inkml:trace>
  <inkml:trace contextRef="#ctx0" brushRef="#br0" timeOffset="135991.7386">24532 3448 0,'0'-25'93,"25"25"-93,24 0 32,1-25-32,-1-24 15,1 24-15,0-25 16,-1 1-16,1 24 15,-25-25-15,0 25 16,-1-24-16,1 24 16,-25 0-16,0 0 47,0 1-32,0-1 1,0-25 15,-25 50-31,1 0 16,-1-25-16,-25 25 15,-24 0-15,24 0 16,0 0-16,1 0 16,-1 0-16,25 0 15,1 0 1,-1 25-1,25 25-15,-25-25 16,0 24 0,25 1-16,0-25 15,-25 24-15,1 1 16,24-25-16,0-1 16,0 1-16,0 0 15,0 0-15,0 0 16,0-1-16,0 1 15,0 0 1,24-25-16,1 25 16,0 0-16,0-25 15,0 49-15,24-49 16,1 25-16,-1 0 16,51 0-16,-26-25 15,1 0-15,-1 0 16,-24 0-16,24 0 15,-24 0-15,-1 0 16,-24 0-16,0 0 16,24 0-16,1 0 15,-50-25 1,25 25-16,-25-25 16,25 25-16,-25-25 31,24 25-16</inkml:trace>
  <inkml:trace contextRef="#ctx0" brushRef="#br0" timeOffset="136710.8638">25375 2828 0,'0'-25'0,"25"25"31,0 0-31,-25-25 16,49 25-16,-24 0 15,0 0 1,0 0-1,0 25 1,-25 0 0,0 24-16,0-24 15,0 25-15,0-1 16,0-24-16,0 25 16,0-1-16,0 1 15,-50 49-15,0-49 16,1-1-16,-26 26 15,26-50-15,24 24 16,0-49-16,25 25 16,-25 0 46,1 0-62</inkml:trace>
  <inkml:trace contextRef="#ctx0" brushRef="#br0" timeOffset="137511.5938">25946 2778 0,'-50'0'63,"50"25"-48,-50-25-15,50 25 16,-24-25-16,24 25 15,0-1-15,0 1 16,0 0 0,-25 0-16,0 24 15,25 1-15,-25 0 16,0-1-16,25 1 16,0-25-1,0 24-15,0 1 16,0-25-1,0 24 1,0-24 0,0 0-1,0 0 1,25-25 0,0 24 15,0-24-31,0 0 15,-1 0 1,1 0-16</inkml:trace>
  <inkml:trace contextRef="#ctx0" brushRef="#br0" timeOffset="138062.5942">26194 3125 0,'25'0'16,"-25"25"0,0 0-1,0 49-15,0-24 16,0-25-16,0 0 16,0-1-16,0 1 31,0 0 0</inkml:trace>
  <inkml:trace contextRef="#ctx0" brushRef="#br0" timeOffset="138558.0972">26194 2877 0</inkml:trace>
  <inkml:trace contextRef="#ctx0" brushRef="#br0" timeOffset="139175.16">26640 2332 0,'0'24'47,"25"26"-47,-25 0 0,25-1 16,-25 26-16,0-26 15,0 51-15,0-1 16,0-25-16,0 1 15,0-1 1,0-24-16,0 24 16,0 0-16,0-49 15,0 25-15,0-25 16,0 24-16,0-24 16,0 0-16,0 0 15,0-1-15,0 1 16,0 0-16,0 25 15</inkml:trace>
  <inkml:trace contextRef="#ctx0" brushRef="#br0" timeOffset="139920.3368">26541 2902 0,'0'-25'79,"25"25"-33,24 0-30,1 0 0,-25 0-16,24 0 15,-24 0-15,25 0 16,-25 0 0,-1 0-16,1 0 15,0 0-15,-25-24 16,50 24-16,-50-25 15,24 25-15,1 0 16,0-25 0,0 25-16,0 0 15,-25-25-15,49 25 16</inkml:trace>
  <inkml:trace contextRef="#ctx0" brushRef="#br0" timeOffset="141343.128">28203 3051 0,'25'0'94,"0"0"-63,-1-25 0,1 25-31,25-25 0,24-24 16,-24-1-16,24 1 15,1-1 1,-51 25-16,1 25 78,0 0-78,0 0 16,-25 25-1,0 49 1,25 1-16,-1-1 16,-24 50-16,0-49 15,25 49-15,-25-50 16,25 25-16,-25 25 16,0-24-16,0-1 15,0-25-15,0 1 16,0-26-16,0-24 15,0 0-15,0 0 110</inkml:trace>
  <inkml:trace contextRef="#ctx0" brushRef="#br0" timeOffset="141983.5593">28004 3572 0,'25'-25'15,"0"25"1,0 0 15,0 0-31,24-25 16,1 0-16,74-24 15,0 24-15,50-25 16,-26 1-16,1-1 16,-50 1-16,26 24 15,-76 0-15,-24 25 16,25-25-16,-50 0 15,24 25-15</inkml:trace>
  <inkml:trace contextRef="#ctx0" brushRef="#br0" timeOffset="143111.0709">29691 3398 0,'-25'0'110,"25"25"-95,-24-25-15,24 25 16,0 0-16,0-1 16,0 26-16,0 0 15,0-1 1,0-24-16,0 0 15,0 0-15,0 0 16,24-25 0,1 0-16,0 0 15,0 0 1,0 0 0,-1 0-16,1-25 15,0 0-15,0 25 16,0-50-16,-25 25 15,0-24 1,24 24-16,1 0 16,-25-49-16,0 49 31,25 0-31,0 0 16,-25 1-1,0-1 95,-25 25-79,0 0-16,0 0 1,1 0 0,-1 0-16,0 0 15,0 25-15,-24-1 16,-1-24 0,0 25-16,1 25 0,-26-25 15,1 24-15,24-24 47</inkml:trace>
  <inkml:trace contextRef="#ctx0" brushRef="#br0" timeOffset="145015.8017">30187 3845 0,'25'0'31,"-25"-25"0,25 0-15,0-24-16,-25 24 15,25-25-15,-25 25 16,0 0-16,0 1 16,0-1-16,0 0 15,0 0-15,0-24 16,0-1-16,0 0 16,0 1-16,0-1 15,0 25-15,0-24 16,0-1-16,0 25 15,0 1-15,0-1 16,0 0 0,0 0-16,0 0 15,0 1 1,-25-1 0,25 0-16,-25 0 15,0 25-15,0 0 16,0 0 62,1 0-62,24 25 62,-25-25-78,25 25 31,0 0-31,0-1 16,25 1-1,-1-25 1,1 25-16,25 0 15,24 0-15,-49-25 16,0 0-16,0 24 16,24-24-1,-24 0-15,25 0 16,-25 0 0,-1 0-1,1 0 16,0 0-15,0 0 0,0 0-16,-1 0 15,26 0-15,-25 0 16,0 0 31,-25 25-32,0 0-15,0 0 16,0 0 0,0-1-1,0 26-15,0-25 16,0 24-16,0 26 16,0-26-16,0 1 15,0 0-15,-25-26 16,0 26-16,25-25 15,0 0-15,-25 0 16,25 24 15,0-24 1,25-25 46,0 0-63,0 0 1,-1 0 0,1 0-16,0 0 15,0 0-15,24-25 16,-49 0-1,25 25-15,0-24 16,0-1 0,0 25-16,-25-25 0,24 25 125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2-23T22:34:29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9996 10765 0,'25'-25'1656,"0"25"-1593,0 0-1,0 0-30,-1-24 14,1-1-30,0 25 0,-25-25-16,25 0 15,0 0-15,-1 1 16,1 24 0,-25-25 15,25 0 0,0 25 0,-25-25 1,25 25 77,-25 25-62,0 0-47,0 24 15,0-24-15,0 0 16,0 0 0,0 0 15,0-1-31,0 1 16,0 0-1,0 0 1,0 0-1,0-1-15,0 1 32,0 0-32,0 0 31,0 0-31,0-1 31,24-24 204,-24 25-235</inkml:trace>
  <inkml:trace contextRef="#ctx0" brushRef="#br0" timeOffset="904.7669">10071 11137 0,'25'0'156,"-1"-25"-156,1 25 16,25 0-16,-25 0 15,-1-24 17,1 24-32,-25-25 15,25 25 1,0 0 0,0 0-1,-1 0-15,1 0 31,0 0 1,0 0-17,0 0 17</inkml:trace>
  <inkml:trace contextRef="#ctx0" brushRef="#br0" timeOffset="1600.3995">10864 10939 0,'25'0'78,"0"0"-62,0 0 0,0 0-1,-1 0-15,1-25 16,25 25-16,-25-25 16,-1 25-16,26 0 15,-25 0-15,0 0 16,0 0-16,-1 0 15,1 0-15,0-25 16,0 25 0,0-24-1,-25-1 79</inkml:trace>
  <inkml:trace contextRef="#ctx0" brushRef="#br0" timeOffset="2274.0152">11013 10616 0,'0'25'78,"0"0"-62,0 0-16,25 49 15,0 1-15,0-26 16,-25 1-16,24-25 15,1 24-15,-25-24 16,0 0 0,0 0-16,0-1 15,25 1 1,-25 0 0,25-25 93</inkml:trace>
  <inkml:trace contextRef="#ctx0" brushRef="#br0" timeOffset="3400.0363">11782 10344 0,'25'0'47,"0"0"-31,-25-25-1,25 25-15,24 0 16,-24 0-16,25 0 16,-1 0-16,1 0 15,-1 0-15,-24 25 16,25-1-16,-25 1 16,0 0-16,-25 25 15,0-26 1,0 1-16,0 25 15,0-25-15,0 24 16,0-24-16,0 0 16,-25 24-16,25-24 15,-50 0-15,25 25 16,-24-26-16,-26 26 16,26-25-16,-1 24 15,0-49-15,26 0 16,-1 25-1,0 0-15,0-25 63,0 0-16,1-25-32,24 0 1,0 1-16,0-1 16,0 0-16,24-25 31,51 26-31,-26-1 0,-24 25 16,0-25-1,0 25-15,0 0 31,-1 0-15,1 50 0,25-26-1,-25 26-15,-1 0 16,-24-26-16,25 1 16,0 25-16,0-25 15,0-1-15,0 26 16,-25-25-1,24-25 1,-24 25-16,25-25 0,-25 25 16,25-25-1,-25 24 17</inkml:trace>
  <inkml:trace contextRef="#ctx0" brushRef="#br0" timeOffset="4160.2295">12973 11088 0,'0'-25'15,"25"25"126,-1 0-125,26 0-16,-25 0 15,24 0-15,1 0 16,0 0-16,24 0 15,-24 0-15,-1 0 16,1 0-16,-25 0 16,24 0-16,-24 0 15,0 0 1,0 0 0,0 0-16,-25-25 15,49 25 1,-24 0-1</inkml:trace>
  <inkml:trace contextRef="#ctx0" brushRef="#br0" timeOffset="4928.425">13469 10691 0,'0'-25'15,"-25"25"17,25 25-32,0 0 15,0-1-15,0 26 16,0 0-16,0-26 15,0 1-15,0 25 16,0-25 0,0 24-1,0-24-15,0 0 0,0 0 16,0-1-16,0 1 16,0 0-16,0 25 15,0-25 16,0-1 63,25-24-78,0 0-16,0 0 31,-25-24-31,24 24 94</inkml:trace>
  <inkml:trace contextRef="#ctx0" brushRef="#br0" timeOffset="5936.3957">14064 10418 0,'0'-25'15,"0"0"17,25 25-17,0 0-15,0 0 16,-1 0-1,1-24-15,0 24 16,0 0 15,0-25-15,-25 50 31,0-1-47,0 1 15,0 25-15,0-25 16,-25-1-16,25 26 16,0-25-1,-25 49-15,0-49 16,0 25-16,25-1 16,-24 1-16,24-25 46,0-1-46,0 1 16,24-25 0,26 0-1,0 0-15,-1 0 16,-24 0-16,50 0 16,-51 0-16,1 0 15,0 0 1,-25 25 15,0 0-15,-25 0-1,25-1 1,-49 1-16,24 0 16,0-25-16,-25 25 15,1 0-15,-1-1 16,25-24-16,-49 0 15,49 0-15,0 25 16,0-25-16,1 25 16,-1-25-1,0 0 17,0 0-17</inkml:trace>
  <inkml:trace contextRef="#ctx0" brushRef="#br0" timeOffset="6608.4538">15007 10691 0,'0'-25'0,"25"25"32,-1 0 15,1 0-32,0 0-15,0 0 16,24 0-16,26 0 15,-1 0-15,1 0 16,-1 0-16,1 0 16,-1 0-16,-24 0 15,-26 0-15,1 0 16,0 0-16,0 0 16</inkml:trace>
  <inkml:trace contextRef="#ctx0" brushRef="#br0" timeOffset="7241.078">15528 10393 0,'-25'0'0,"0"0"15,0 0-15,25 25 16,0 0-16,0 0 15,-24 24-15,-1-24 16,25 25-16,-25-26 16,25 26-16,-25-25 15,25 0-15,0 24 16,0-24 0,0 25-16,0-26 15,0 26-15,0-25 16,0 0-16,-25 24 15,25-24-15,-25-25 16,25 50-16,0-26 16,0 26 15,0-25-15,0 0 30,25-25-14</inkml:trace>
  <inkml:trace contextRef="#ctx0" brushRef="#br0" timeOffset="7992.2114">16148 10071 0,'-25'0'15,"25"25"1,-25 24-16,0-24 16,25 25-16,0 24 15,-24-24-15,24-26 16,0 26-16,0 0 16,0-26-16,-25 1 15,25 0-15,0 25 16,-25-26-16,25 26 15,0-25 17,0 0-1,25-25 0,0 0-31,-1 0 16,26 0-16,24 0 15,1 0-15,-1 0 16,1 0-16,-1 0 16,-24 0-16,-1 0 15,1 0-15,-25 0 32,0 0-1,-50 0 0</inkml:trace>
  <inkml:trace contextRef="#ctx0" brushRef="#br0" timeOffset="8552.295">16669 10170 0,'0'25'31,"0"24"-31,0 1 16,0 24-16,0 1 16,0-26-16,-25 1 15,25-25-15,-25 24 16,25 1-16,0-25 15,-25 49-15,1-24 16,-1 24-16,0 1 16,25-26-16,-25 1 15,25-25 1,0 24-16,-25-24 16,25 0-1,0 0 1,0 0-1,0-1 1,0 1 0,25-25 46</inkml:trace>
  <inkml:trace contextRef="#ctx0" brushRef="#br0" timeOffset="9336.5178">17413 10592 0,'25'0'78,"-1"0"-78,1 0 16,0 0-1,0 0 1,0 0 0,0 0-16,-1 0 15,26 0 1,-25 0 15,0 0-31,-1 0 16,26 0-16,0 0 15,-26 0-15,26-25 16,0 25-16,-26 0 31,1 0-15,0 0 0,0 0-16,0 0 15,49 0-15,-49 0 16,0 0-1,-1 0 17,-24-25-32</inkml:trace>
  <inkml:trace contextRef="#ctx0" brushRef="#br0" timeOffset="10080.1829">17835 10269 0,'0'25'63,"-25"0"-48,25 24-15,0 1 16,0 0-16,0 24 15,0 0-15,0 1 16,0-26-16,0 1 16,0 0-16,0-1 15,0-24-15,0 0 16,0 0 0,0-1-16,0 1 31</inkml:trace>
  <inkml:trace contextRef="#ctx0" brushRef="#br0" timeOffset="12207.4066">19050 9798 0,'25'0'16,"-25"25"15,0-1-31,0 1 31,0 0-31,0 0 16,0 0-16,0 24 15,0-24-15,0 25 16,0-1-16,0 1 16,0-25-16,0 0 15,0-1 1,0 1-16,0 0 281,25-25-218,-1 0-63,1 0 15,0 0 1,-25-25-16,25 25 15,0 0 1,-1 0 0,1 0-16,0 0 15,0 0 1,0 0 15,-1 0 32,1 0-32,0 0 0,0 0-15,0 0 15,-1 0-15,1 0 46,0 25-15,-25 0-47,0 0 31,0-1-15,0 1 0,0 0-1,0 0 1,0 0-1,0-1-15,0 1 32,0 0-17,0 0 1,0 0 0,-25-25-1,25 24-15,-25-24 16,1 25-1,-1-25 1,-25 25 0,25 0-1,1-25-15,-1 0 16,0 0 0,0 0-1,25 25 1,-25-25-1,-24 0 17,24 0-17,0 0 17,0 24-17,1-24-15,24 25 16,-25-25 78</inkml:trace>
  <inkml:trace contextRef="#ctx0" brushRef="#br0" timeOffset="13008.1189">19050 9971 0,'-50'0'47,"75"0"0,0 0-47,25 0 15,-26 0-15,1 0 16,0 0-16,25 0 15,-26 0-15,26 0 16,-25 0-16,24 0 16,1-24-16,-25 24 15,24-25-15,-24 25 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2-23T22:38:12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3795 7094 0,'0'-25'141,"0"1"-126,25 24 1,0-25 0,0 0-16,24 0 15,-24 0-15,0 1 16,24-1 0,1 0-16,-25 25 15,24-25-15,1 0 16,-25 25-16,0 0 15,24-25-15,-24 25 16,0 0-16,-25-24 16,25 24-16,-1 0 15,1-25 1,0 25-16,25-25 16,-1 25-16,26-25 15,-26 25-15,1 0 16,-1 0-16,-24 0 15,0 0-15,0 0 16,0 0 0,24 0-1,-24 0 1,0 0-16,0 0 16,24 0-16,-24 0 15,0 0-15,0 0 16,0 0-16,24 0 15,-24 0 1,0 0 0,0 0-16,-1 0 15,1 0 1,0 0 0,0 0-16,0 0 15,-1 0 1,1 0-1,0 25-15,0-25 32,-25 25-17,25-25 1,-1 0-16,-24 25 16,25-1-16,-25 1 15,50 0-15,-50 0 16,25 0-1,-25 0 17,24-25-32,-24 24 15,0 1 1,25-25 0,-25 25-16,25-25 15,-25 25 1,25 0-1,-25-1 1,25 1 0,-1 0-1,1-25 1,-25 25 0,0 0-1,0-1 1,0 1-1,25-25 1,-25 25 0,0 0-1,0 0-15,0-1 16,25-24 0,-25 25-1,25 0 63,-25 0-62</inkml:trace>
  <inkml:trace contextRef="#ctx0" brushRef="#br0" timeOffset="1639.584">5606 7193 0,'25'0'63,"-1"25"-48,1-25 17,-25 25-17,25-25-15,-25 25 16,25-25-1,0 25-15,-1-1 16,1 1 15,0 0-15,-25 0 0,25-25 93,0 25-109,0-1 375,-1-24-359,-24-24-1,0-1 1,0-25-16,0 25 15,0 1-15,0-1 16,0-25-16,0 25 31,0 1-31,0-1 0,0 0 16,0 0 15,0 0 0,0 1 48</inkml:trace>
  <inkml:trace contextRef="#ctx0" brushRef="#br0" timeOffset="3672.4319">6127 7392 0,'25'0'110,"-1"0"-95,-24-50 1,50 25-16,-50 1 16,25-1-16,24 0 15,-24-25-15,25 26 16,-25-1-16,24 0 15,-24-25-15,0 50 16,24-49-16,-24 49 16,25-50-16,-25 50 15,24-74-15,1 49 16,49-50-16,-49 26 16,24-1-1,1 25-15,-1-24 16,0 24-16,-24-25 15,24 26-15,-24-1 16,-25 0-16,0 0 16,24 25-16,1-25 15,-25 25 1,-1-24 0,1 24-16,0-25 15,0 25-15,0 0 16,-1 0-16,1-25 15,0 25-15,25 0 16,-1 0 0,-24 0-1,0 0-15,0 0 16,-1 0 0,-24 25-1,25-25-15,-25 25 16,25-1-16,0-24 15,-25 25-15,0 0 16,0 0-16,0 0 16,25-25-16,-25 49 15,0-24 1,0 0 0,0 24-1,0-24-15,0 0 16,0 25-16,0-26 15,0 1 1,0 0-16,0 0 16,0 0-16,0 0 15,0-1-15,0 26 16,0-25 0,0 0-1,0-1 1,0 1-1,0 0 1,0 0-16,0 0 16,0-1-1,0 1 1,0 0 15,0 0-15,0 0-16,0-1 47,0 1-32,0 0 17,0 0-32,-25-25 15,25 25 48</inkml:trace>
  <inkml:trace contextRef="#ctx0" brushRef="#br0" timeOffset="4800.4571">7739 7094 0,'0'25'109,"25"-25"-109,-25 25 16,0 0-16,25-1 15,-1 1-15,1 0 16,-25 0-16,25-25 16,-25 49-1,25-49-15,-25 25 16,25 0 0,-25 0-16,24-25 15,-24 25 1,25-1 15,-25 1-15,0 0-1,25-25 17,-25 25 171,25-25-188,0 0 1,0-25 0,-25 0-1,0 0-15,49 25 16,-49-24-16,25-1 15,0-25-15,0 1 16,-1-1-16,1 0 16,0 26-16,0-1 15,-25 0-15</inkml:trace>
  <inkml:trace contextRef="#ctx0" brushRef="#br0" timeOffset="7240.174">7169 8409 0,'0'-25'63,"-50"25"-17,0 0-46,-24 0 16,24 0 0,1 0-16,-1 25 15,0-25-15,1 0 16,-26 0-16,26 0 16,-26 0-16,26 0 15,-1 0-15,1 0 16,-1 0-16,0 0 15,1 0-15,-1 0 16,25 25-16,-24-25 16,-1 0-16,1 24 15,24-24-15,0 0 16,-25 0-16,26 0 16,-1 0-16,0 25 15,0-25 1,0 0-16,0 0 15,-24 0 1,49 25 0,-25-25-16,0 0 15,0 25-15,1 0 32,24-1-17,-25 1-15,25 0 16,-25-25-1,0 50 1,0-26 0,1 1-1,-1 0 1,0 0 0,25 0-16,-25-1 15,25 1 1,-25 0-1,1 0 1,-1 0 0,25-1-16,-25 1 15,25 0 1,0 0 0,0 0-1,0 0 1,0-1-1,0 1 32,0 0 16,25-25-63,0 0 15,-1 0 1,1 0 0,0 0-1,0 0 32,0 0-31,-1 0-1,1 0-15,0 0 32,0 0 30</inkml:trace>
  <inkml:trace contextRef="#ctx0" brushRef="#br0" timeOffset="8527.6942">5606 8954 0,'-25'0'78,"25"25"-31,0 0-16,25-25-15,-25 25-1,25 0 1,-1 0 31,1-25-32,-25 24 17,25-24-17,0 0 32,-25 25 63,0 0-79,-25-25-16,-25 25 1,26-25-16,-1 0 16,-25 0-16,50 25 15,-49-25-15,49 24 16,-25-24-16,0 0 16,0 25 46,0-25-46,25 25-1</inkml:trace>
  <inkml:trace contextRef="#ctx0" brushRef="#br0" timeOffset="11096.1973">9252 9302 0,'25'0'125,"0"0"-109,0-25 0,-1 0-1,-24-24-15,50 24 16,-25-25-16,-25 1 15,0 24-15,25 0 16,-1-25-16,-24 25 16,0 1-16,0-26 15,25 50-15,-25-50 16,0 26 0,25-1-16,-25 0 31,0 0-31,0 0 47,25 25-32,-25-24 1,0-1 15,0 0-31,0 0 31,0 0 1,0 1-17,0-1 32,0 0-31,25 0-1,-25 0 1,0 1 0,0-1-1,24 0 17,-24 0-1,0 0-31,0 1 31,0-1-15,0 0-1,0 0 79,0 0-16,0 1-62,25-1 31,-25 0-16,0 0 219,-49 25-219,24 0-31,0 25 16,-25 0-16,26 0 15,-26-1-15,0-24 16,26 25-16,-1 0 16,0-25-1,0 0-15,0 25 16,-24 0 0,49-1-1,-25 1-15,0-25 16,0 25-16,1 0 15,24 0 32,0-1 94</inkml:trace>
  <inkml:trace contextRef="#ctx0" brushRef="#br0" timeOffset="12185.1471">9674 8136 0,'0'25'110,"0"0"-95,0-1-15,0 1 16,0 0-16,0 0 16,0 0-16,0 24 15,25-24-15,-1 0 16,-24 0-16,0-1 16,0 1-16,0 0 15,0 0 48,25 0 62</inkml:trace>
  <inkml:trace contextRef="#ctx0" brushRef="#br0" timeOffset="13904.2048">9823 7789 0,'0'0'0,"24"0"0,1-25 15,25 25 1,-1 0-16,-24-25 16,0 25-16,25-25 15,-25 25-15,-1-25 16,26-24-16,0 24 16,-50 0-1,24 0-15,1 1 16,0-1-16,-25 0 15,50 0-15,-50-24 16,24 24-16,-24 0 16,25-25-16,-25 26 15,0-1-15,25 0 16,-25 0-16,25 0 16,-25 1-1,0-1-15,0 0 16,0-25-1,0 26 1,0-1 0,0 0-1,0 0-15,0 0 16,-25 25 0,0-24-1,0 24-15,-24 0 16,24-50-16,-25 25 15,26 25-15,-26-25 16,25 25-16,0-25 16,1 25-16,-1 0 15,-25 0-15,25 0 16,0 0 0,-24 0-1,24 0-15,0 0 16,-24 0-16,24 0 15,0 25-15,-25-25 16,26 0-16,-1 25 16,0 0-16,0-25 15,0 25-15,1 0 16,-1-25 0,-25 0-16,25 24 15,1-24 1,-1 50-16,-25-50 15,25 25-15,1 0 16,-26-25-16,0 24 16,50 1-1,-24-25-15,-1 0 16,0 25 0,0-25-16,0 25 15,1-25-15,-1 25 16,-25-25 15,25 0-15,0 24 62,1-24-63,-1 0 1,0 25 0,0 0-1,0-25 1,25 25 0,-24-25-1,24 25 1,-25-25-16,25 24 15,-50 1 1,50 0 15,-25-25-15,1 0 0,-1 25-1,0 0 1</inkml:trace>
  <inkml:trace contextRef="#ctx0" brushRef="#br0" timeOffset="15231.957">8558 7293 0,'0'24'141,"0"1"-125,0 0-1,0 0 1,0 0 0,0-1-1,0 1 16,0 0 110,24-25-125,1 0-1,0 0 1,0 0-16,24 0 16,1 0-16,0 0 15,-26 0-15,26-25 16,-25 0-16,0 25 15,-1 0 17</inkml:trace>
  <inkml:trace contextRef="#ctx0" brushRef="#br0" timeOffset="16792.3296">8384 7491 0,'-25'0'15,"25"-25"16,0 0-15,0-24-16,0 24 16,0 0-16,0 0 15,0 1-15,25-26 16,0 50-16,0-25 16,-1-24-16,1 24 15,25 0-15,-1 0 16,1-24-16,0 24 15,24-25-15,-24 25 16,24 1-16,-49-26 16,24 25-1,1 0-15,-25-24 16,0 49-16,24-50 16,-24 50-16,25-25 15,24-24-15,25 24 16,-24 0-16,24 0 15,25-24-15,-25 24 16,25-25-16,-25 50 16,1-25-16,24 1 15,-25 24-15,-25 0 16,1 0-16,-1 0 16,1 0-16,24 0 15,25 0-15,-25 0 16,50 0-16,0 0 15,0 0-15,24 0 16,-49 24-16,25 26 16,-25-25-16,-50 24 15,-24-24-15,-25-25 16,24 25-16,1-25 16,-25 0-1,25 25-15,24 0 0,-49-25 16,24 24-1,1 1-15,0-25 16,-1 25-16,-24 0 16,25 0-16,-26-25 15,1 24-15,0-24 16,0 50-16,24-25 16,-24-25-1,-25 25 1</inkml:trace>
  <inkml:trace contextRef="#ctx0" brushRef="#br0" timeOffset="18712.576">12526 6400 0,'25'0'125,"0"24"-109,-25 1-16,25-25 16,0 25-16,-1 25 15,1-50 1,0 49-1,0-49-15,0 25 16,-1 0-16,1 0 16,0-1-16,0 1 15,-25 0 1,25-25-16,-1 25 16,-24 0-1,25-25 1,-25 24-16,25 1 31,-25 0 0,0 0 1,25-25 14,-25 25-46,25-25 47,-50 0 422,0 0-453,-25 0-16,1-25 15,-26 25-15,26 0 16,-26 0-16,1 0 16,24 0-16,1 0 15,-1 0-15,25 0 16,1 0-16,-1 0 15,0 0-15,0 0 16,0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2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2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Vòng lặp for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76962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2800" u="sng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Cú pháp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: </a:t>
            </a: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b="1">
                <a:solidFill>
                  <a:srgbClr val="C00000"/>
                </a:solidFill>
                <a:latin typeface="Cambria" panose="02040503050406030204" pitchFamily="18" charset="0"/>
                <a:cs typeface="Tahoma" pitchFamily="34" charset="0"/>
              </a:rPr>
              <a:t>for (Exp1; Exp2; Exp3) </a:t>
            </a:r>
          </a:p>
          <a:p>
            <a:pPr lvl="2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  <a:cs typeface="Tahoma" pitchFamily="34" charset="0"/>
              </a:rPr>
              <a:t>statement; 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2800" u="sng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Ý nghĩa: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−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Exp1: là biểu thức khởi tạo được thực hiện.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−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Exp2: là biểu thức điều kiện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−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Exp3: biểu thức điều khiển lặp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8174775-D85D-4A06-911A-147C0D99F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79481"/>
            <a:ext cx="268360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FC9C-2043-41BE-8C9C-2F37712C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EEC39-37B9-4CDD-B1D1-374F3D8B2AA6}"/>
              </a:ext>
            </a:extLst>
          </p:cNvPr>
          <p:cNvSpPr/>
          <p:nvPr/>
        </p:nvSpPr>
        <p:spPr>
          <a:xfrm>
            <a:off x="2057400" y="1676400"/>
            <a:ext cx="6096000" cy="1835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  <a:cs typeface="Tahoma" pitchFamily="34" charset="0"/>
              </a:rPr>
              <a:t>for (Exp1; Exp2; Exp3) </a:t>
            </a:r>
          </a:p>
          <a:p>
            <a:pPr lvl="2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  <a:cs typeface="Tahoma" pitchFamily="34" charset="0"/>
              </a:rPr>
              <a:t>{</a:t>
            </a:r>
          </a:p>
          <a:p>
            <a:pPr lvl="2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  <a:cs typeface="Tahoma" pitchFamily="34" charset="0"/>
              </a:rPr>
              <a:t>	statement; </a:t>
            </a:r>
          </a:p>
          <a:p>
            <a:pPr lvl="2" algn="just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  <a:cs typeface="Tahoma" pitchFamily="34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308BDE-63E0-4750-9F3B-371D8A790A78}"/>
                  </a:ext>
                </a:extLst>
              </p14:cNvPr>
              <p14:cNvContentPartPr/>
              <p14:nvPr/>
            </p14:nvContentPartPr>
            <p14:xfrm>
              <a:off x="2018160" y="464400"/>
              <a:ext cx="9162000" cy="234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308BDE-63E0-4750-9F3B-371D8A790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8800" y="455040"/>
                <a:ext cx="9180720" cy="23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5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Ví dụ: Viết chương trình tính tổng các số nguyên từ 1 đến n.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int main()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{ 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  int i, n, sum;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  cout&lt;&lt;”Input a number:”;  cin &gt;&gt; n;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  sum = 0;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rgbClr val="C00000"/>
                </a:solidFill>
                <a:latin typeface="Cambria" panose="02040503050406030204" pitchFamily="18" charset="0"/>
              </a:rPr>
              <a:t>  for (i=1 ; i&lt;=n ; i++) 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rgbClr val="C00000"/>
                </a:solidFill>
                <a:latin typeface="Cambria" panose="02040503050406030204" pitchFamily="18" charset="0"/>
              </a:rPr>
              <a:t>   	 sum += i;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  cout&lt;&lt;”Sum from 1 to “ &lt;&lt; n &lt;&lt; ” is: ” &lt;&lt; sum;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CE138D-279C-4852-8753-6DBC77E24F6C}"/>
                  </a:ext>
                </a:extLst>
              </p14:cNvPr>
              <p14:cNvContentPartPr/>
              <p14:nvPr/>
            </p14:nvContentPartPr>
            <p14:xfrm>
              <a:off x="3598560" y="3527280"/>
              <a:ext cx="3438360" cy="536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CE138D-279C-4852-8753-6DBC77E24F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9200" y="3517920"/>
                <a:ext cx="345708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56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C474E8-0A62-4411-8A4C-170A4EA3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3ED23-C913-49C7-BEB5-6BA256E9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505200" cy="2514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50FA1F-90FF-4AAA-8B9D-F63F06DB5988}"/>
                  </a:ext>
                </a:extLst>
              </p14:cNvPr>
              <p14:cNvContentPartPr/>
              <p14:nvPr/>
            </p14:nvContentPartPr>
            <p14:xfrm>
              <a:off x="1366200" y="2286000"/>
              <a:ext cx="3313440" cy="106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50FA1F-90FF-4AAA-8B9D-F63F06DB59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6840" y="2276640"/>
                <a:ext cx="3332160" cy="10818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69E38B-E314-43DA-B4C7-F541790249F1}"/>
              </a:ext>
            </a:extLst>
          </p:cNvPr>
          <p:cNvSpPr txBox="1"/>
          <p:nvPr/>
        </p:nvSpPr>
        <p:spPr>
          <a:xfrm>
            <a:off x="5105400" y="609600"/>
            <a:ext cx="693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N=5,sum=0</a:t>
            </a:r>
          </a:p>
          <a:p>
            <a:r>
              <a:rPr lang="en-US" sz="2400"/>
              <a:t>1)i=1, i&lt;=n</a:t>
            </a:r>
            <a:r>
              <a:rPr lang="en-US" sz="2400">
                <a:sym typeface="Wingdings" panose="05000000000000000000" pitchFamily="2" charset="2"/>
              </a:rPr>
              <a:t>1&lt;=5Truesum=sum+i=0+1=1</a:t>
            </a:r>
          </a:p>
          <a:p>
            <a:r>
              <a:rPr lang="en-US" sz="2400">
                <a:sym typeface="Wingdings" panose="05000000000000000000" pitchFamily="2" charset="2"/>
              </a:rPr>
              <a:t>2)i++i=2,i&lt;=n2&lt;=5Truesum=sum+i=1+2=3</a:t>
            </a:r>
          </a:p>
          <a:p>
            <a:r>
              <a:rPr lang="en-US" sz="2400">
                <a:sym typeface="Wingdings" panose="05000000000000000000" pitchFamily="2" charset="2"/>
              </a:rPr>
              <a:t>3)i++i=3,i&lt;=n3&lt;=5Truesum=sum+i=3+3=6</a:t>
            </a:r>
          </a:p>
          <a:p>
            <a:r>
              <a:rPr lang="en-US" sz="2400">
                <a:sym typeface="Wingdings" panose="05000000000000000000" pitchFamily="2" charset="2"/>
              </a:rPr>
              <a:t>4)i++i=4,i&lt;=n4&lt;=5Truesum=sum+i=6+4=10</a:t>
            </a:r>
          </a:p>
          <a:p>
            <a:r>
              <a:rPr lang="en-US" sz="2400">
                <a:sym typeface="Wingdings" panose="05000000000000000000" pitchFamily="2" charset="2"/>
              </a:rPr>
              <a:t>5)i++i=5,i&lt;=n5&lt;=5Truesum=sum+i=10+5=15</a:t>
            </a:r>
          </a:p>
          <a:p>
            <a:r>
              <a:rPr lang="en-US" sz="2400">
                <a:sym typeface="Wingdings" panose="05000000000000000000" pitchFamily="2" charset="2"/>
              </a:rPr>
              <a:t>6)i++i=6,i&lt;=n6&lt;=5FalseExi for</a:t>
            </a:r>
          </a:p>
          <a:p>
            <a:r>
              <a:rPr lang="en-US" sz="2400">
                <a:sym typeface="Wingdings" panose="05000000000000000000" pitchFamily="2" charset="2"/>
              </a:rPr>
              <a:t>sum=15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0386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C/C++  cho phép Exp1 là một định nghĩa biến</a:t>
            </a:r>
          </a:p>
          <a:p>
            <a:pPr marL="971550" lvl="1" indent="-51435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Ví dụ: for(int i=1; i&lt;=n; ++i) </a:t>
            </a: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Bất kỳ biểu thức nào trong 3 biểu thức của vòng lặp for đều có thể rỗng </a:t>
            </a:r>
          </a:p>
          <a:p>
            <a:pPr marL="971550" lvl="1" indent="-51435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Ví dụ:  for(; i != 0;) statement; </a:t>
            </a: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Xóa tất cả các biểu thức trong vòng lặp for sẽ cho một vòng lặp vô tận.  </a:t>
            </a:r>
          </a:p>
          <a:p>
            <a:pPr marL="971550" lvl="1" indent="-51435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Ví dụ: </a:t>
            </a: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			for (;;) statement; </a:t>
            </a:r>
            <a:endParaRPr lang="en-US" sz="28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1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386</Words>
  <Application>Microsoft Office PowerPoint</Application>
  <PresentationFormat>Widescreen</PresentationFormat>
  <Paragraphs>54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803</cp:revision>
  <dcterms:created xsi:type="dcterms:W3CDTF">2011-04-06T04:04:31Z</dcterms:created>
  <dcterms:modified xsi:type="dcterms:W3CDTF">2018-02-23T22:51:48Z</dcterms:modified>
</cp:coreProperties>
</file>