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7" r:id="rId4"/>
    <p:sldId id="268" r:id="rId5"/>
    <p:sldId id="26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89587" autoAdjust="0"/>
  </p:normalViewPr>
  <p:slideViewPr>
    <p:cSldViewPr>
      <p:cViewPr>
        <p:scale>
          <a:sx n="100" d="100"/>
          <a:sy n="100" d="100"/>
        </p:scale>
        <p:origin x="9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0645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2-23T23:01:19.1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1910 3621 0,'25'-24'78,"0"24"-63,-1 0-15,1 0 16,50 0-16,24 0 16,74 0-16,-49 0 15,50 0-15,-50 0 16,0 0-16,-74 0 16,-1 0-16,-24 0 15,-25-25-15,25 25 16,0 0-1,0-25 1,-1 25 0,1 0-1,0 0 1,0 0-16,0 0 16,-1 0-1,1 0 1,0 0 15,0 0-15,0 0 15,-25 25-31,24-25 16,-24 25-16,25-25 15,0 0-15,-25 24 16,25-24-16,0 25 15,-25 0 1,49-25-16,-49 25 16,25-25-16,0 25 15,0-25 1,-1 25 0,1-1-16,0 1 15,0-25-15,0 50 16,24-25-16,-49-1 15,50 1-15,-25 0 32,0-25-32,-25 25 15,24-25-15,1 25 16,0-1-16,0-24 31,0 0-15,-25 25-16,24-25 47,-24 25-32,25-25-15,-25 25 16,0 0 0,25-25-1,-25 24-15,25-24 16,-25 25-16,0 0 15,0 0 17,25-25-32,-25 25 62,0-1-46,0 1-16,0 0 31,24-25 0,-24 25-15</inkml:trace>
  <inkml:trace contextRef="#ctx0" brushRef="#br0" timeOffset="1730.5728">3894 4316 0,'25'0'141,"0"0"-125,0 0-1,0 0-15,-1 25 16,1-25-16,0 25 15,0-25 1,0 0-16,-1 0 31,1 0-15,-25 24-16,25-24 16,0 0-16,0 0 15,-25 25 16,24-25-15,1 0 15,-25 25-15,25-25-16,-25-25 234,0 0-218,0 1 0,0-1 30,0 0-46,0 0 16,0 0 15,0 1 32,0-1-63,0 0 31,0 0 63,0 0-79</inkml:trace>
  <inkml:trace contextRef="#ctx0" brushRef="#br0" timeOffset="3767.9702">4812 4316 0,'0'-25'110,"0"-24"-95,0 24-15,0 0 16,25-25-16,0 1 16,-25-1-16,25-24 15,-1 24-15,1-24 16,0 24-16,-25 1 15,0 24-15,25-25 16,0 25-16,-25 0 16,0-24-16,49-1 15,-49 1-15,25 24 16,25-50-16,-1 51 16,1-26-16,-1 25 15,1 0-15,24 25 16,-24-24-16,0-1 15,-1 0-15,26 25 16,-51 0-16,26-25 16,0 0-16,-1 1 15,1 24 1,-25 0-16,24-25 0,-24 25 31,0 0-31,0 0 16,0 0-1,-1 0 1,26 0-16,-25 0 16,0 0-1,-1 0 1,1 0-16,0 0 31,0 0-15,0 0-16,-1 0 31,1 25-15,0-25-1,0 0 1,0 24 31,-25 1-32,0 0-15,24-25 16,-24 25 0,25-25-1,-25 25-15,0-1 16,0 1 0,25 0-16,-25 0 15,0 0 1,25-25-16,-25 24 15,0 1-15,0 0 16,0 0-16,0 0 16,0-1-16,0 1 15,0 25-15,0-25 16,0-1-16,0 1 16,0 0-1,0 0-15,0 25 16,0-26-1,0 26-15,0-25 16,0 0-16,0-1 16,0 26-16,0-25 15,0 24 1,0-24 0,0 0-1,0 0 1,0 0-16,0-1 31,0 1-31,0 0 16,0 0-1,0 0 32</inkml:trace>
  <inkml:trace contextRef="#ctx0" brushRef="#br0" timeOffset="5295.3599">6276 4192 0,'24'0'171,"-24"25"-171,25-25 32,-25 25-32,25-25 62,-25 24-46,25-24-1,-25 25-15,25-25 16,-25 25 0,24-25-1,-24 25 17,25 0 14,0-1 1,0-24 63,0 0-95,24 0 1,-24 0 0,25-24-1,-26-1-15,1 0 16,0-25-16,25 26 15,-26-51-15,1 50 16,0 1-16,0-51 16,0 50-1,-25 1-15,25 24 16,-25-25 0</inkml:trace>
  <inkml:trace contextRef="#ctx0" brushRef="#br0" timeOffset="8232.0924">5779 5283 0,'-24'0'109,"-26"0"-78,25 0-31,-24 25 16,-1-25-16,25 25 15,-24 0-15,-26-25 16,50 0-16,-24 0 16,-1 25-16,1-25 15,-26 0-15,50 24 16,-24-24-16,-1 0 16,1 0-16,24 25 15,0 0-15,-25-25 16,1 0-16,-1 0 15,0 0-15,1 0 16,-26 0-16,1 0 16,24 0-16,-24 0 15,24 0-15,-24 0 16,0 0-16,-1 0 16,1 0-16,-1 0 15,1 0-15,0 0 16,-26 0-16,51 0 15,-26 0-15,26 0 16,-26 0-16,1 0 16,-1 0-16,-24 0 15,25 0 1,-25 0-16,24 0 16,26 0-16,-1 0 15,0 0-15,1 0 16,-1 0-16,-24 0 15,24 0-15,0 0 16,26 25-16,-1-25 16,0 25-1,0-25 1,0 0 0,25 24-16,-49 1 15,24-25 1,-25 25-16,26 0 15,-26-25-15,50 49 16,-25-49-16,0 25 16,1 25-16,24-25 15,-25-1-15,0 26 32,25-25-17,0 0 1,0 0-16,-25-1 15,0 26 1,25-25 0,-24 0-16,-1 24 15,0 1-15,0-25 16,0 24-16,25-24 16,-24 0-16,-1 24 15,25-24-15,0 25 16,-25-25-1,25-1-15,0 26 16,-25-25-16,25 0 16,-25 24-16,25 1 31,0-25 0,0-1 0,0 1 1,0 0-32,0 0 31,0 0 16,25-25-32,0 0 1,0 0-16,0 0 16,-1 0-1,1 0-15,0 0 16,0 0-16,0 0 16,-1 0-16,1 0 15,0 0-15,0 0 16,0 0-1,-1 0 1,1 0 0,0 0-1,0 0 1,0 0-16</inkml:trace>
  <inkml:trace contextRef="#ctx0" brushRef="#br0" timeOffset="9719.7268">2257 6474 0,'-25'-25'156,"50"50"-109,0 0-31,0 0 0,0-25-1,-25 24-15,24-24 16,-24 25-1,25 0-15,0-25 32,-25 25-32,25 0 31,-25-1 0,0 1-31,25-25 16,-25 25-1,24-25 1,-24 25 31,-24 0 156,-26-1-187,25-24-1,0 25 1,1-25-16,-1 25 16,0-25-16,0 25 46,0 0-30,1-25 0,-1 0-1,25 25-15,-25-25 16,0 24 0,25 1 93,0-50-62</inkml:trace>
  <inkml:trace contextRef="#ctx0" brushRef="#br0" timeOffset="12912.1389">2729 6102 0,'24'0'140,"1"0"-15,0 0-78,-25-25-31,25 25-16,-25-25 15,0 1-15,-25 24 172,25 24-141,0 1-15,0 0 0,0 0-1,0 0 1,0-1 0,0 1-1,0 25 16,0-25-15,0-1 0,0 1-1,0 0 1,0 0 31,0 0-16,0-1-15,0 1-1,-25-25-15,0 0 16,1 25 0,-1-25-1,0 0 16,0 0-15,0 0 0,0 0-1,1 0 1,-1 0 31,0 0 15,25-25 16,25 25-46,0 0-17,-1 25 32,-24 0-31,25 0-1,-25-1 17,0 1-17,0 25 1,0-25 0,0 24-1,0-24 1,0 25-16,0-26 15,0 1 1,0 0-16,0 0 16,0 0-1,-25 0 1,25-1-16,0 1 16,0 0-1,-24 0-15,24 0 16,-25-1-16,25 1 15,0 0 1,0 0-16,0 0 16,-25-25-16,25 24 15,0 1 1,0 25 15,0-25-15,0-1-1,0 1 1,0 0 15,0 0 1,0 24-17,0-24 16,0 0-15,0 0 0,0 0-1,0-1 1,0 1 0,0 0-1,0 0-15,0 0 31,25-1-15,-25 1 0,0 0-1,25-25-15,-25 25 16,24 0 0,-24-1-1,25 1 1,-25 0 15,25-25-15,-25 25-16,25 0 15,0-25 1,-25 24 0,25-24-1,-1 0 1,-24 25-16,25-25 15,0 0 1,0 25 0,0-25-1,-1 0 17,1 0 14</inkml:trace>
  <inkml:trace contextRef="#ctx0" brushRef="#br0" timeOffset="15704.1684">7119 6995 0,'0'-25'47,"25"25"-32,0 0 1,-1-25 0,1 25-16,0-24 31,25 24-16,-26-25 1,26 25-16,-25-25 16,0 25-16,24-25 15,-24 0-15,25 0 16,-26 1-16,1-1 16,25 0-16,-1-25 15,-49 26 1,25-26-16,0 0 15,0 1-15,24 24 16,-49-25-16,25 26 16,0-1-16,-25 0 15,25 25-15,-25-50 16,0 26 0,25-26-16,-25 25 15,24 0-15,-24-24 16,0 24-16,25-25 15,0 1-15,-25-1 16,25 25 0,0-24-16,0-1 15,-25 25-15,0 0 16,0 1-16,24 24 16,-24-50-16,25 25 15,0 0-15,-25-24 16,0 24-16,0 0 15,0-24-15,0 24 16,0-25 0,0 25-1,0 1 1,25-1 0,-25 0-16,0 0 15,0 0 16,0 1 1,0-1-32,0 0 15</inkml:trace>
  <inkml:trace contextRef="#ctx0" brushRef="#br0" timeOffset="17319.709">7665 5482 0,'0'25'16,"0"-1"31,24-24-31,1 0 15,0 0 16,0 0 0,0-24-47,-1-1 0,1 25 15,-25-25 1,25 25-1,0-25 1,0 0 0,-1 1-1,1 24 17,0 0-17,0 0-15,-25-25 16,25 25-1,0 0 1,-1-25 0,1 25-1,0 0 17,-25-25-32,25 25 15,-25-25-15,25 25 16,-1 0 281,-24 25-219,0 0-78,25-25 15,-25 25-15,0 0 16,25-1-16,-25 26 16,0-25-1,25 24 1,-25-24 0,25-25-16,-25 25 15,0 0 1,0 0-16,0-1 15,0 1 1,0 0 31,0 0-31,24-25 93,-24 25-93</inkml:trace>
  <inkml:trace contextRef="#ctx0" brushRef="#br0" timeOffset="19952.091">8334 4490 0,'0'-25'0,"25"0"16,25 25-16,-1-25 16,1 0-16,-25 25 15,0 0 1,-1-24-1,1-1 1,0 25-16,0-25 16,49 0-16,1-24 15,-1 24-15,0 0 16,1 0-16,-1-24 16,1 24-16,-26-25 15,-24 50-15,50-49 16,-51 24-16,1 0 15,25 0-15,-1 0 16,-24 1-16,25-1 16,-1-25-16,-24 25 15,25-24-15,-25 49 16,-1-50-16,1 25 16,-25 0-1,25 1-15,-25-1 31,0 0-15,25 25-16,-25-25 16,0 0-16,0 1 15,0-1 1,0 0-16,0 0 16,0 0-1,-25 25 1,-25-49-16,26 49 15,-26-50-15,-49 25 16,49 25-16,-24-49 16,-1 24-16,1 25 15,24-25-15,1 25 16,-1-25-16,25 25 16,1-24-16,-26 24 15,25 0 1,-49 0-16,49 0 15,-25 0-15,1 0 16,-1 0-16,0 0 16,26 0-16,-1 0 15,0 0-15,-25 0 16,26 0-16,-1 0 16,0 0-1,0 0-15,0 0 16,-24 24-16,24-24 15,-25 25-15,1 0 16,24 0-16,0 0 16,-49-1-16,49-24 15,0 25-15,-24 0 16,24-25-16,0 25 16,0 0-16,0-25 15,0 0-15,25 24 16,-49-24-16,24 25 15,0 0 1,0-25 0,1 0-16,24 25 15,-25-25-15,-25 25 16,50-1 0,-25-24-16,-24 25 15,24 0-15,-25-25 16,26 25-16,-1-25 15,0 25-15,0-1 16,0 1 0,25 0-16,-24-25 15,24 25-15,-25 0 16,0 0 0,25-1-1,0 1 1,0 0-1,0 0 1,-25 0-16,25-1 16,0 1-1,0 0-15,0 0 16,0 0 0,0-1-16,0 1 62,0 0 1,-25 0-32,25 0 0,-24-1-15,-1-24-1,25 25-15,-25-25 16,0 0 0,25 25-16,-25-25 15,1 25-15,-26 0 16,25-25-16,0 24 15,-24 26-15,49-25 16,-25-25 0,25 25-16,-25-25 15,0 0-15,1 0 16,24 24 0,-25-24-16,25 25 62,-25-25-46</inkml:trace>
  <inkml:trace contextRef="#ctx0" brushRef="#br0" timeOffset="21391.3991">7020 4167 0,'-25'0'78,"0"0"-46,0 0-32,25 25 15,0 0-15,-24-25 16,24 25 0,-25-1-1,25 1 1,-25-25-16,25 25 15,-25-25-15,25 25 47,-25-25-15,25 25-17,0-1 1,0 1-16,-25-25 15,25 25 1,0 0 15,0 0 157,50-1-173,-25-24 1,25 0-16,24 0 16,-24 0-1,-1 0-15,26 0 16,-26 0-16,26 0 16,-51 25-16,1-25 15,0 0-15,0 0 16,0 0-1</inkml:trace>
  <inkml:trace contextRef="#ctx0" brushRef="#br0" timeOffset="25248.4053">6945 3721 0,'0'-25'0,"0"0"16,25 0-1,0 0-15,0-49 16,0 0-16,-1 24 15,-24 0-15,50-24 16,0-25-16,-26 24 16,51-49-16,-26 50 15,1 0-15,0-1 16,-26 26-16,51-1 16,-26 0-16,1-24 15,0 24-15,-1 25 16,-24-24-16,25 24 15,-1 0-15,1 0 16,24 1-16,1-1 16,-1 0-16,-24 0 15,24 25-15,1-25 16,-1 1-16,25-1 16,25-25-16,25 25 15,-25 25 1,50 0-16,-1 0 0,-49 0 15,0 0 1,25 0-16,-99 0 16,-1 0-16,1 0 15,-25 0-15,0 0 16,-1 0 0,1 0-1,0 0-15,25 0 16,-1 25-16,26-25 15,-1 25-15,-24 25 16,24-50-16,-49 0 16,0 24-16,0 1 15,24 0 1,1 0 0,-25 0-1,24-1 1,-49 1-16,50 0 15,-25 0 1,-25 0-16,24-25 16,1 24-16,0 26 15,0-25 17,0 0-32,-25-1 15,0 1-15,24-25 16,-24 25-16,25-25 15,-25 25-15,25 0 16,0 0 0,-25-1-1,25-24-15,-25 25 16,24 0 0,-24 0-1,25 0 1,0-25-1,-25 24-15,0 1 16,0 0 0,25-25-1</inkml:trace>
  <inkml:trace contextRef="#ctx0" brushRef="#br0" timeOffset="26888.4443">10616 2927 0,'25'0'125,"0"0"-109,0 0 0,0 0 15,-1 0-15,-24 25-1,25-25-15,0 0 16,0 25-1,0-25 1,-1 0 78,-24 24-94,25-24 15,0 0 17,0 25-17,0-25 17,-1 0-17,-24 25 16,25-25 1,0-25 202,-25 0-234,25 1 16,0-1-16,-1-25 15,-24 25 1,0 1 0,25-1-1,-25 0 63,25 25-46,-25-25-17,0 0 1,25 1 15,-25-1-15</inkml:trace>
  <inkml:trace contextRef="#ctx0" brushRef="#br0" timeOffset="28679.5229">3175 3150 0,'25'0'0,"0"-25"16,-1 25-16,-24-24 15,25-1-15,0 0 16,0 25-1,-25-25 17,25 25-32,-25-25 15,24 1-15,-24-1 16,25 25 0,0 0-16,-25-25 15,25 25 32,-25 25 31,0 49-62,0-49-16,0 25 15,0-26-15,0 26 16,0-25-16,0 0 16,0-1-16,0 1 15</inkml:trace>
  <inkml:trace contextRef="#ctx0" brushRef="#br0" timeOffset="30575.2482">4762 2977 0,'0'-25'32,"25"25"-17,0 0 1,0 0 0,-25-25-16,0 0 31,25 25-31,0-25 15,-1 25 1,1-24 0,0 24-1,0 0 1,0 0 31,-1 0-16,-24 24 0,0 26-15,0-25 0,0 0-16,0-1 15,0 1-15,0 0 16,0 0-1,0 0-15,0-1 16,-24-24 0,24 25-1,-25 0-15,0-25 16,0 0 0,25 25-1,-25-25 1,1 0 15,-1 25 78,0-25-93,0 0 47,50 0-32,0-25-16,0 0 1,-1 25 15,-24-25 16,25 25-31,-25-25-1,25 25 189,0 0-111,0 0-61,-1 0-17,-24-24-15,25 24 16,-25-25-1,25 25 48,-25-25-32</inkml:trace>
  <inkml:trace contextRef="#ctx0" brushRef="#br0" timeOffset="32472.5248">1290 6127 0,'25'0'110,"-1"0"-110,26-25 15,0 0-15,-26 25 16,1 0-16,-25-25 16,50 25-16,-25 0 15,-1 0 17,1 0-17,0 0-15,0 0 16,0 0-1,0 0 1,-1 0-16,1 25 16,0 0-1,-25 0 17,0 0-17,0-1 1,0 1-1,0 0-15,0 0 16,-25 0 0,0-1-16,1-24 15,-1 25-15,25 0 157,-25-25-142,25 25 1,25-25-1,0 25 1,-1-1 15,1 1-31,-25 0 16,25-25 15,-25 25-31,0 0 47,0-1-31,0 1-1,0 0 1,-25-25 0,0 25-1,25 0 1,-49-25-16,24 0 62,0 0-46,0 0 15</inkml:trace>
  <inkml:trace contextRef="#ctx0" brushRef="#br0" timeOffset="33902.7766">8062 6325 0,'0'25'94,"0"0"-94,0 24 15,0 1 1,0 0 0,0-26-16,-25 1 15,25 0-15,-25-25 16,25 25-1,25-25 95,0 0-95,-1 0-15,26 0 16,-25 0-16,0 0 16,49-25-16,-49 0 15,0 25-15,24 0 16,-49-25-16,25 25 16,0 0 15,0 0 0,-1 0-31,1 0 16,0 0 15,0 0-15,0 0-16,-1 0 46</inkml:trace>
  <inkml:trace contextRef="#ctx0" brushRef="#br0" timeOffset="34616.004">8458 6325 0,'0'25'79,"0"25"-64,0-1-15,0-24 16,0 25-16,0-1 15,0 1 1,0-25-16,0-1 16,0 1-1,0 0 1,25-25 171</inkml:trace>
  <inkml:trace contextRef="#ctx0" brushRef="#br0" timeOffset="35944.7532">8706 3547 0,'0'25'47,"0"24"-31,0-24-1,0 0-15,0 25 16,0-1-16,0 1 16,0-25-1,0 0-15,25-25 47,-25 24-47,25-24 47,0 0-47,0 0 16,24 0-16,1-49 15,-1 49-15,1-25 16,0 0-16,-25 25 47,-1 0-32,1 0-15,0 0 16,-25 25 15,0 0-15,0 0 0,0-1-16,0 1 15,0 0 1,0 0-1,-25 0-15,0-1 16,1 1-16,-1 0 16,0 0-16,0 0 15,-49-1-15,74 26 16,-25-50-16,0 0 16,25 25 46,-25-25-46,0 0 46</inkml:trace>
  <inkml:trace contextRef="#ctx0" brushRef="#br0" timeOffset="36856.083">8781 3621 0,'0'-24'94,"0"-1"-79,25 0 1,24 25-16,-24 0 15,0-25-15,0 0 16,-1 25 0,1 0-16,0 0 15,0-24 1,0 24 62,0 0-78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3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0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Câu lệnh break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Trong vòng lặp, dùng break để thoát khỏi vòng lặp chứa nó trực tiếp. Đ</a:t>
            </a:r>
            <a:r>
              <a:rPr lang="vi-VN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ư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ợc sử dụng rất nhiều trong quá trình điều h</a:t>
            </a:r>
            <a:r>
              <a:rPr lang="vi-VN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ư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ớng vòng lặp</a:t>
            </a:r>
          </a:p>
        </p:txBody>
      </p:sp>
    </p:spTree>
    <p:extLst>
      <p:ext uri="{BB962C8B-B14F-4D97-AF65-F5344CB8AC3E}">
        <p14:creationId xmlns:p14="http://schemas.microsoft.com/office/powerpoint/2010/main" val="422165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Lệnh  </a:t>
            </a:r>
            <a:r>
              <a:rPr lang="en-US" sz="2800" b="1">
                <a:solidFill>
                  <a:srgbClr val="002060"/>
                </a:solidFill>
                <a:latin typeface="Cambria" panose="02040503050406030204" pitchFamily="18" charset="0"/>
              </a:rPr>
              <a:t>break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dùng để thoát khỏi một cấu trúc điều khiển mà không chờ đến biểu thức điều kiện được định trị.</a:t>
            </a:r>
          </a:p>
          <a:p>
            <a:pPr marL="514350" lvl="0" indent="-514350" algn="just">
              <a:lnSpc>
                <a:spcPct val="9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Khi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break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 được thực hiện bên trong 1 cấu trúc lặp, điều khiển (control flow) tự động nhảy đến lệnh đầu tiên ngay sau cấu trúc lặp đó. </a:t>
            </a:r>
          </a:p>
          <a:p>
            <a:pPr marL="514350" lvl="0" indent="-514350" algn="just">
              <a:lnSpc>
                <a:spcPct val="9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Không sử dụng lệnh </a:t>
            </a:r>
            <a:r>
              <a:rPr lang="en-US" sz="2800" b="1">
                <a:solidFill>
                  <a:srgbClr val="002060"/>
                </a:solidFill>
                <a:latin typeface="Cambria" panose="02040503050406030204" pitchFamily="18" charset="0"/>
              </a:rPr>
              <a:t>break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 bên ngoài các cấu trúc lặp như while, do...while, for hay cấu trúc switch. </a:t>
            </a:r>
          </a:p>
        </p:txBody>
      </p:sp>
    </p:spTree>
    <p:extLst>
      <p:ext uri="{BB962C8B-B14F-4D97-AF65-F5344CB8AC3E}">
        <p14:creationId xmlns:p14="http://schemas.microsoft.com/office/powerpoint/2010/main" val="156162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just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Ví dụ: Nhập 1 số nguyên N, tính tổng từ 1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N, khi tổng &gt;=9 thì dừng</a:t>
            </a:r>
            <a:endParaRPr lang="en-US" sz="280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514350" lvl="0" indent="-514350" algn="just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 for (int i=1; i&lt;=n; i++)  </a:t>
            </a:r>
          </a:p>
          <a:p>
            <a:pPr marL="514350" lvl="0" indent="-514350" algn="just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{ </a:t>
            </a:r>
          </a:p>
          <a:p>
            <a:pPr marL="514350" lvl="0" indent="-514350" algn="just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	sum=sum+i;</a:t>
            </a:r>
          </a:p>
          <a:p>
            <a:pPr marL="514350" lvl="0" indent="-514350" algn="just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 	if(sum&gt;=9)</a:t>
            </a:r>
          </a:p>
          <a:p>
            <a:pPr marL="514350" lvl="0" indent="-514350" algn="just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		</a:t>
            </a:r>
            <a:r>
              <a:rPr lang="en-US" sz="2800">
                <a:solidFill>
                  <a:srgbClr val="C00000"/>
                </a:solidFill>
                <a:latin typeface="Cambria" panose="02040503050406030204" pitchFamily="18" charset="0"/>
              </a:rPr>
              <a:t>break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;     // thoát khỏi vòng lặp </a:t>
            </a:r>
          </a:p>
          <a:p>
            <a:pPr marL="514350" lvl="0" indent="-514350" algn="just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} </a:t>
            </a:r>
          </a:p>
          <a:p>
            <a:pPr marL="514350" lvl="0" indent="-514350" algn="just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cout&lt;&lt;sum;</a:t>
            </a:r>
          </a:p>
        </p:txBody>
      </p:sp>
    </p:spTree>
    <p:extLst>
      <p:ext uri="{BB962C8B-B14F-4D97-AF65-F5344CB8AC3E}">
        <p14:creationId xmlns:p14="http://schemas.microsoft.com/office/powerpoint/2010/main" val="276247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D60A50-233E-4BE8-8262-78886A43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71E9B1-2218-47F1-85D8-DB142E3B1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2943225" cy="15430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F78D9E-685B-49E3-A31F-26BF2739932F}"/>
                  </a:ext>
                </a:extLst>
              </p14:cNvPr>
              <p14:cNvContentPartPr/>
              <p14:nvPr/>
            </p14:nvContentPartPr>
            <p14:xfrm>
              <a:off x="464400" y="758880"/>
              <a:ext cx="3563280" cy="211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F78D9E-685B-49E3-A31F-26BF273993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040" y="749520"/>
                <a:ext cx="3582000" cy="21355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6280AA6-DF57-4C10-9B52-B1D1A5E94376}"/>
              </a:ext>
            </a:extLst>
          </p:cNvPr>
          <p:cNvSpPr txBox="1"/>
          <p:nvPr/>
        </p:nvSpPr>
        <p:spPr>
          <a:xfrm>
            <a:off x="4267200" y="609600"/>
            <a:ext cx="55930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Khởi tạo: sum=0, n=5</a:t>
            </a:r>
          </a:p>
          <a:p>
            <a:r>
              <a:rPr lang="en-US" sz="2000"/>
              <a:t>B1)i=1, i&lt;=n</a:t>
            </a:r>
            <a:r>
              <a:rPr lang="en-US" sz="2000">
                <a:sym typeface="Wingdings" panose="05000000000000000000" pitchFamily="2" charset="2"/>
              </a:rPr>
              <a:t>1&lt;=5true</a:t>
            </a:r>
          </a:p>
          <a:p>
            <a:r>
              <a:rPr lang="en-US" sz="2000">
                <a:sym typeface="Wingdings" panose="05000000000000000000" pitchFamily="2" charset="2"/>
              </a:rPr>
              <a:t>      if sum&gt;=90&gt;=9falsesum=sum+i=0+1=1</a:t>
            </a:r>
          </a:p>
          <a:p>
            <a:r>
              <a:rPr lang="en-US" sz="2000">
                <a:sym typeface="Wingdings" panose="05000000000000000000" pitchFamily="2" charset="2"/>
              </a:rPr>
              <a:t>B2)i++i=2,i&lt;=n2&lt;=5true</a:t>
            </a:r>
          </a:p>
          <a:p>
            <a:r>
              <a:rPr lang="en-US" sz="2000">
                <a:sym typeface="Wingdings" panose="05000000000000000000" pitchFamily="2" charset="2"/>
              </a:rPr>
              <a:t>       if sum&gt;=91&gt;=9falsesum=sum+i=1+2=3</a:t>
            </a:r>
          </a:p>
          <a:p>
            <a:r>
              <a:rPr lang="en-US" sz="2000">
                <a:sym typeface="Wingdings" panose="05000000000000000000" pitchFamily="2" charset="2"/>
              </a:rPr>
              <a:t>B3)i++i=3,i&lt;=n3&lt;=5true</a:t>
            </a:r>
          </a:p>
          <a:p>
            <a:r>
              <a:rPr lang="en-US" sz="2000">
                <a:sym typeface="Wingdings" panose="05000000000000000000" pitchFamily="2" charset="2"/>
              </a:rPr>
              <a:t>        if sum&gt;=9 3&gt;=9falsesum=sum+i=3+3=6</a:t>
            </a:r>
          </a:p>
          <a:p>
            <a:r>
              <a:rPr lang="en-US" sz="2000">
                <a:sym typeface="Wingdings" panose="05000000000000000000" pitchFamily="2" charset="2"/>
              </a:rPr>
              <a:t>B4)i++i=4, i&lt;=n4&lt;=5true</a:t>
            </a:r>
          </a:p>
          <a:p>
            <a:r>
              <a:rPr lang="en-US" sz="2000">
                <a:sym typeface="Wingdings" panose="05000000000000000000" pitchFamily="2" charset="2"/>
              </a:rPr>
              <a:t>        if sum&gt;=96&gt;=9falsesum=sum+i=6+4=10</a:t>
            </a:r>
          </a:p>
          <a:p>
            <a:r>
              <a:rPr lang="en-US" sz="2000">
                <a:sym typeface="Wingdings" panose="05000000000000000000" pitchFamily="2" charset="2"/>
              </a:rPr>
              <a:t>B5)i++i=5,i&lt;=n5&lt;=5true</a:t>
            </a:r>
          </a:p>
          <a:p>
            <a:r>
              <a:rPr lang="en-US" sz="2000">
                <a:sym typeface="Wingdings" panose="05000000000000000000" pitchFamily="2" charset="2"/>
              </a:rPr>
              <a:t>         if sum&gt;=9 10&gt;=9true</a:t>
            </a:r>
            <a:r>
              <a:rPr lang="en-US" sz="2000">
                <a:solidFill>
                  <a:srgbClr val="FF0000"/>
                </a:solidFill>
                <a:sym typeface="Wingdings" panose="05000000000000000000" pitchFamily="2" charset="2"/>
              </a:rPr>
              <a:t>break</a:t>
            </a:r>
          </a:p>
          <a:p>
            <a:r>
              <a:rPr lang="en-US" sz="2000">
                <a:solidFill>
                  <a:srgbClr val="FF0000"/>
                </a:solidFill>
                <a:sym typeface="Wingdings" panose="05000000000000000000" pitchFamily="2" charset="2"/>
              </a:rPr>
              <a:t>			thoát ngang vòng for</a:t>
            </a:r>
            <a:endParaRPr 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2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378</Words>
  <Application>Microsoft Office PowerPoint</Application>
  <PresentationFormat>Widescreen</PresentationFormat>
  <Paragraphs>41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806</cp:revision>
  <dcterms:created xsi:type="dcterms:W3CDTF">2011-04-06T04:04:31Z</dcterms:created>
  <dcterms:modified xsi:type="dcterms:W3CDTF">2018-02-23T23:10:34Z</dcterms:modified>
</cp:coreProperties>
</file>