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67" r:id="rId4"/>
    <p:sldId id="268" r:id="rId5"/>
    <p:sldId id="26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89587" autoAdjust="0"/>
  </p:normalViewPr>
  <p:slideViewPr>
    <p:cSldViewPr>
      <p:cViewPr>
        <p:scale>
          <a:sx n="75" d="100"/>
          <a:sy n="75" d="100"/>
        </p:scale>
        <p:origin x="49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45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00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7" y="762000"/>
            <a:ext cx="72390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Câu lệnh continue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Trong vòng lặp, dùng continue để nhảy tới lần lặp kế tiếp. Đ</a:t>
            </a:r>
            <a:r>
              <a:rPr lang="vi-VN" sz="28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ư</a:t>
            </a: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ợc sử dụng rất nhiều trong quá trình điều h</a:t>
            </a:r>
            <a:r>
              <a:rPr lang="vi-VN" sz="28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ư</a:t>
            </a: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ớng vòng lặp</a:t>
            </a:r>
          </a:p>
        </p:txBody>
      </p:sp>
    </p:spTree>
    <p:extLst>
      <p:ext uri="{BB962C8B-B14F-4D97-AF65-F5344CB8AC3E}">
        <p14:creationId xmlns:p14="http://schemas.microsoft.com/office/powerpoint/2010/main" val="422165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 algn="just">
              <a:lnSpc>
                <a:spcPct val="9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Lệnh continue dùng để kết thúc lần lặp hiện tại và bắt đầu lần lặp tiếp theo.</a:t>
            </a:r>
          </a:p>
          <a:p>
            <a:pPr marL="514350" lvl="0" indent="-514350" algn="just">
              <a:lnSpc>
                <a:spcPct val="9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Lệnh continue chỉ được dùng trong thân các cấu  trúc lặp như for, while, do...while. </a:t>
            </a:r>
          </a:p>
          <a:p>
            <a:pPr marL="514350" lvl="0" indent="-514350" algn="just">
              <a:lnSpc>
                <a:spcPct val="9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Câu lệnh continue thường đi kèm với câu lệnh if. </a:t>
            </a:r>
          </a:p>
        </p:txBody>
      </p:sp>
    </p:spTree>
    <p:extLst>
      <p:ext uri="{BB962C8B-B14F-4D97-AF65-F5344CB8AC3E}">
        <p14:creationId xmlns:p14="http://schemas.microsoft.com/office/powerpoint/2010/main" val="56166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Ví dụ: Nhập N, Tính tổng 1</a:t>
            </a: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N ngoại trừ các số 2, 4</a:t>
            </a:r>
            <a:endParaRPr lang="en-US" sz="280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endParaRPr lang="en-US" sz="280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99071B-B8E0-4699-A2BD-A2666CEB7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8800"/>
            <a:ext cx="381916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9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48BF61-1F12-4ED6-8284-BA78623B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56A45-6EA3-4728-8EB8-80E0DCCBB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3162300" cy="2838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A71EB0-8793-4684-969D-101254F2B47D}"/>
              </a:ext>
            </a:extLst>
          </p:cNvPr>
          <p:cNvSpPr txBox="1"/>
          <p:nvPr/>
        </p:nvSpPr>
        <p:spPr>
          <a:xfrm>
            <a:off x="4191000" y="381000"/>
            <a:ext cx="7263783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Khởi tạo: i=0, n=5, sum=0</a:t>
            </a:r>
          </a:p>
          <a:p>
            <a:r>
              <a:rPr lang="en-US" sz="2800"/>
              <a:t>B1)i++</a:t>
            </a:r>
            <a:r>
              <a:rPr lang="en-US" sz="2800">
                <a:sym typeface="Wingdings" panose="05000000000000000000" pitchFamily="2" charset="2"/>
              </a:rPr>
              <a:t>i=1, if 1==2 || 1==4false</a:t>
            </a:r>
          </a:p>
          <a:p>
            <a:r>
              <a:rPr lang="en-US" sz="2800">
                <a:sym typeface="Wingdings" panose="05000000000000000000" pitchFamily="2" charset="2"/>
              </a:rPr>
              <a:t>   sum=sum+i=0+1=1</a:t>
            </a:r>
          </a:p>
          <a:p>
            <a:r>
              <a:rPr lang="en-US" sz="2800">
                <a:sym typeface="Wingdings" panose="05000000000000000000" pitchFamily="2" charset="2"/>
              </a:rPr>
              <a:t>i&lt;n1&lt;5true</a:t>
            </a:r>
          </a:p>
          <a:p>
            <a:r>
              <a:rPr lang="en-US" sz="2800">
                <a:sym typeface="Wingdings" panose="05000000000000000000" pitchFamily="2" charset="2"/>
              </a:rPr>
              <a:t>B2)i++i=2, if 2==2 || 2==4true</a:t>
            </a:r>
          </a:p>
          <a:p>
            <a:r>
              <a:rPr lang="en-US" sz="2800">
                <a:sym typeface="Wingdings" panose="05000000000000000000" pitchFamily="2" charset="2"/>
              </a:rPr>
              <a:t>	continue</a:t>
            </a:r>
          </a:p>
          <a:p>
            <a:r>
              <a:rPr lang="en-US" sz="2800">
                <a:sym typeface="Wingdings" panose="05000000000000000000" pitchFamily="2" charset="2"/>
              </a:rPr>
              <a:t>B3)i++i=3, if 3==2 || 3==4false</a:t>
            </a:r>
          </a:p>
          <a:p>
            <a:r>
              <a:rPr lang="en-US" sz="2800">
                <a:sym typeface="Wingdings" panose="05000000000000000000" pitchFamily="2" charset="2"/>
              </a:rPr>
              <a:t>    sum=sum+i=1+3=4</a:t>
            </a:r>
          </a:p>
          <a:p>
            <a:r>
              <a:rPr lang="en-US" sz="2800">
                <a:sym typeface="Wingdings" panose="05000000000000000000" pitchFamily="2" charset="2"/>
              </a:rPr>
              <a:t>i&lt;n 3 &lt;5true</a:t>
            </a:r>
          </a:p>
          <a:p>
            <a:r>
              <a:rPr lang="en-US" sz="2800">
                <a:sym typeface="Wingdings" panose="05000000000000000000" pitchFamily="2" charset="2"/>
              </a:rPr>
              <a:t>B4) i++i=4, if 4==2 || 4==4 true</a:t>
            </a:r>
          </a:p>
          <a:p>
            <a:r>
              <a:rPr lang="en-US" sz="2800">
                <a:sym typeface="Wingdings" panose="05000000000000000000" pitchFamily="2" charset="2"/>
              </a:rPr>
              <a:t>	continue</a:t>
            </a:r>
          </a:p>
          <a:p>
            <a:r>
              <a:rPr lang="en-US" sz="2800">
                <a:sym typeface="Wingdings" panose="05000000000000000000" pitchFamily="2" charset="2"/>
              </a:rPr>
              <a:t>B5)i++i=5, if 5==2 ||5==4 false</a:t>
            </a:r>
          </a:p>
          <a:p>
            <a:r>
              <a:rPr lang="en-US" sz="2800">
                <a:sym typeface="Wingdings" panose="05000000000000000000" pitchFamily="2" charset="2"/>
              </a:rPr>
              <a:t>   sum=sum+i=4+5=9 </a:t>
            </a:r>
          </a:p>
          <a:p>
            <a:r>
              <a:rPr lang="en-US" sz="2800">
                <a:sym typeface="Wingdings" panose="05000000000000000000" pitchFamily="2" charset="2"/>
              </a:rPr>
              <a:t>  i&lt;n 5 &lt;5 falsekết thúc vòng lặpsum=9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4121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</TotalTime>
  <Words>204</Words>
  <Application>Microsoft Office PowerPoint</Application>
  <PresentationFormat>Widescreen</PresentationFormat>
  <Paragraphs>36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812</cp:revision>
  <dcterms:created xsi:type="dcterms:W3CDTF">2011-04-06T04:04:31Z</dcterms:created>
  <dcterms:modified xsi:type="dcterms:W3CDTF">2018-02-24T07:49:14Z</dcterms:modified>
</cp:coreProperties>
</file>