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Vòng lặp lồng nhau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Vòng lặp lồng nhau được dùng rất nhiều trong các giải thuật xử lý. Vòng lặp này có thể chứa các vòng lặp khác.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for có thể chứa for, while, do..while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While có thể chứa while, for, do..while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Do ... While có thể chứa do...while, for, while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75547-2558-4E7C-9A0D-6D5DC62F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80FE9C-6D56-46DB-8617-28BC8C35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43223"/>
              </p:ext>
            </p:extLst>
          </p:nvPr>
        </p:nvGraphicFramePr>
        <p:xfrm>
          <a:off x="3442439" y="1088407"/>
          <a:ext cx="4368798" cy="438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422">
                  <a:extLst>
                    <a:ext uri="{9D8B030D-6E8A-4147-A177-3AD203B41FA5}">
                      <a16:colId xmlns:a16="http://schemas.microsoft.com/office/drawing/2014/main" val="1880636308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3298859173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2885827083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2558420244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2095034629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224087206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2723552101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3254220411"/>
                    </a:ext>
                  </a:extLst>
                </a:gridCol>
                <a:gridCol w="485422">
                  <a:extLst>
                    <a:ext uri="{9D8B030D-6E8A-4147-A177-3AD203B41FA5}">
                      <a16:colId xmlns:a16="http://schemas.microsoft.com/office/drawing/2014/main" val="3935958647"/>
                    </a:ext>
                  </a:extLst>
                </a:gridCol>
              </a:tblGrid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7509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6728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0322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0769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37828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61260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44003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809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157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842B77-42DF-480B-99CC-550AC5C96F24}"/>
              </a:ext>
            </a:extLst>
          </p:cNvPr>
          <p:cNvSpPr txBox="1"/>
          <p:nvPr/>
        </p:nvSpPr>
        <p:spPr>
          <a:xfrm>
            <a:off x="2922557" y="1066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13C5-743D-4BCD-A5EC-4BFB8D1BEB1F}"/>
              </a:ext>
            </a:extLst>
          </p:cNvPr>
          <p:cNvSpPr txBox="1"/>
          <p:nvPr/>
        </p:nvSpPr>
        <p:spPr>
          <a:xfrm>
            <a:off x="2895600" y="16002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F46C2-0CA4-412B-9654-5FD8D8521B83}"/>
              </a:ext>
            </a:extLst>
          </p:cNvPr>
          <p:cNvSpPr txBox="1"/>
          <p:nvPr/>
        </p:nvSpPr>
        <p:spPr>
          <a:xfrm>
            <a:off x="2887996" y="208880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352CD-2445-4B37-8A5E-A4518EB6E0CF}"/>
              </a:ext>
            </a:extLst>
          </p:cNvPr>
          <p:cNvSpPr txBox="1"/>
          <p:nvPr/>
        </p:nvSpPr>
        <p:spPr>
          <a:xfrm>
            <a:off x="2887996" y="254412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AF4C6-D7DB-4DEE-8305-4676CFCA9DE8}"/>
              </a:ext>
            </a:extLst>
          </p:cNvPr>
          <p:cNvSpPr txBox="1"/>
          <p:nvPr/>
        </p:nvSpPr>
        <p:spPr>
          <a:xfrm>
            <a:off x="2887996" y="30596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3A415-50D8-4CDB-8A4B-DEB6C992658A}"/>
              </a:ext>
            </a:extLst>
          </p:cNvPr>
          <p:cNvSpPr txBox="1"/>
          <p:nvPr/>
        </p:nvSpPr>
        <p:spPr>
          <a:xfrm>
            <a:off x="2887996" y="35983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4634F-BF2E-4B94-BE37-614DF0ECF8F4}"/>
              </a:ext>
            </a:extLst>
          </p:cNvPr>
          <p:cNvSpPr txBox="1"/>
          <p:nvPr/>
        </p:nvSpPr>
        <p:spPr>
          <a:xfrm>
            <a:off x="2887996" y="40517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08662-FD41-40E7-B465-E62CAB7AAD43}"/>
              </a:ext>
            </a:extLst>
          </p:cNvPr>
          <p:cNvSpPr txBox="1"/>
          <p:nvPr/>
        </p:nvSpPr>
        <p:spPr>
          <a:xfrm>
            <a:off x="2887996" y="4572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264D2-D381-4266-96C2-76F240992CC4}"/>
              </a:ext>
            </a:extLst>
          </p:cNvPr>
          <p:cNvSpPr txBox="1"/>
          <p:nvPr/>
        </p:nvSpPr>
        <p:spPr>
          <a:xfrm>
            <a:off x="2864806" y="497302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i=8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72D34-BE6F-4CF9-8E01-AB76449D3AA8}"/>
              </a:ext>
            </a:extLst>
          </p:cNvPr>
          <p:cNvSpPr txBox="1"/>
          <p:nvPr/>
        </p:nvSpPr>
        <p:spPr>
          <a:xfrm>
            <a:off x="3409577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4A044-93A4-40D0-A760-61489D6CEC35}"/>
              </a:ext>
            </a:extLst>
          </p:cNvPr>
          <p:cNvSpPr txBox="1"/>
          <p:nvPr/>
        </p:nvSpPr>
        <p:spPr>
          <a:xfrm>
            <a:off x="3896597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008B9-5B69-4DE5-BA0B-AD4F18B544AB}"/>
              </a:ext>
            </a:extLst>
          </p:cNvPr>
          <p:cNvSpPr txBox="1"/>
          <p:nvPr/>
        </p:nvSpPr>
        <p:spPr>
          <a:xfrm>
            <a:off x="4403157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C1428-510B-489D-A60D-7436B51DAA82}"/>
              </a:ext>
            </a:extLst>
          </p:cNvPr>
          <p:cNvSpPr txBox="1"/>
          <p:nvPr/>
        </p:nvSpPr>
        <p:spPr>
          <a:xfrm>
            <a:off x="4859450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A0D6E-0314-4241-A702-8C72A3AC58AC}"/>
              </a:ext>
            </a:extLst>
          </p:cNvPr>
          <p:cNvSpPr txBox="1"/>
          <p:nvPr/>
        </p:nvSpPr>
        <p:spPr>
          <a:xfrm>
            <a:off x="5348873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61131-A65C-4465-9A5A-AB55F7EC2DED}"/>
              </a:ext>
            </a:extLst>
          </p:cNvPr>
          <p:cNvSpPr txBox="1"/>
          <p:nvPr/>
        </p:nvSpPr>
        <p:spPr>
          <a:xfrm>
            <a:off x="5855316" y="697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6E9DD-DD5F-4526-8523-611EBDA8FCD2}"/>
              </a:ext>
            </a:extLst>
          </p:cNvPr>
          <p:cNvSpPr txBox="1"/>
          <p:nvPr/>
        </p:nvSpPr>
        <p:spPr>
          <a:xfrm>
            <a:off x="6328174" y="6974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070A2-DAB0-49C8-8025-0E6A1AD8D0D6}"/>
              </a:ext>
            </a:extLst>
          </p:cNvPr>
          <p:cNvSpPr txBox="1"/>
          <p:nvPr/>
        </p:nvSpPr>
        <p:spPr>
          <a:xfrm>
            <a:off x="6893972" y="71907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C4E0B-833B-4F8C-93CD-6BD4C678CFB4}"/>
              </a:ext>
            </a:extLst>
          </p:cNvPr>
          <p:cNvSpPr txBox="1"/>
          <p:nvPr/>
        </p:nvSpPr>
        <p:spPr>
          <a:xfrm>
            <a:off x="7306503" y="71907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j=8</a:t>
            </a:r>
          </a:p>
        </p:txBody>
      </p:sp>
    </p:spTree>
    <p:extLst>
      <p:ext uri="{BB962C8B-B14F-4D97-AF65-F5344CB8AC3E}">
        <p14:creationId xmlns:p14="http://schemas.microsoft.com/office/powerpoint/2010/main" val="28025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165</Words>
  <Application>Microsoft Office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809</cp:revision>
  <dcterms:created xsi:type="dcterms:W3CDTF">2011-04-06T04:04:31Z</dcterms:created>
  <dcterms:modified xsi:type="dcterms:W3CDTF">2018-02-24T08:45:40Z</dcterms:modified>
</cp:coreProperties>
</file>