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Tính dãy số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A516B-E4AB-43FF-9CB7-9B8636D2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658177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49E14-A64F-4338-90A7-83E7789B65AE}"/>
              </a:ext>
            </a:extLst>
          </p:cNvPr>
          <p:cNvSpPr txBox="1"/>
          <p:nvPr/>
        </p:nvSpPr>
        <p:spPr>
          <a:xfrm>
            <a:off x="1219200" y="2538709"/>
            <a:ext cx="6742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S(2,3)=2+2</a:t>
            </a:r>
            <a:r>
              <a:rPr lang="en-US" sz="2400" baseline="30000"/>
              <a:t>2</a:t>
            </a:r>
            <a:r>
              <a:rPr lang="en-US" sz="2400"/>
              <a:t>/2!+2</a:t>
            </a:r>
            <a:r>
              <a:rPr lang="en-US" sz="2400" baseline="30000"/>
              <a:t>3</a:t>
            </a:r>
            <a:r>
              <a:rPr lang="en-US" sz="2400"/>
              <a:t>/3!=2+4/2+8/6=2+2+1.333=5.3333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36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809</cp:revision>
  <dcterms:created xsi:type="dcterms:W3CDTF">2011-04-06T04:04:31Z</dcterms:created>
  <dcterms:modified xsi:type="dcterms:W3CDTF">2018-02-24T08:57:10Z</dcterms:modified>
</cp:coreProperties>
</file>