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4T09:02:44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5407 8210 0,'0'-24'0,"0"-1"15,0 0 1,0 0 0,0 0-16,0 1 15,0-1 16,25 0-31,0 25 16,0-50-16,24 50 16,-24 0-1,0 0-15,25 0 16,-26 0 0,26 0-16,0 0 15,-1 0-15,-24 0 16,50 50-16,-75-25 15,49 0-15,-49-1 16,0 1-16,25 0 16,-25 0-1,0 0-15,0 24 16,25-49 0,-25 25-16,0 0 15,0 0-15,0-1 16,0 1-16,0 0 15,0 0-15,0 24 16,0 1-16,0-25 16,0 24-16,0 1 15,0 0-15,-25-26 16,25 26-16,-25-25 16,25 0-1,-25-1 1,1-24-16,24 25 15,-25-25 1,0 25-16,0-25 16,0 0-1,0 0-15,-24 25 16,24-25 0,0 25-16,0-25 15,1 0-15,-1 0 16,0 0-16,0 24 15,0-24-15,1 25 16,-1-25 31,0-25 0,25 1-32,-25 24-15,25-25 16,0 0 0,0 0-1,0 0 17,0 1-1,25 24 0,0 0-15,0 0-16,-1 0 15,1 0 1,0 24 15,0 1-15,-25 0-1,25 0-15,-25 0 16,24-25-16,1 24 16,0 1-16,0 0 15,0 0-15,-1 0 16,1-25-16,-25 25 16,50-25-16,-50 24 15,25-24-15,0 25 16,-1-25-1,1 0 1,0 0-16,0 0 16,0 0-1,-1 0 1,1 0-16,25 0 16,-1 0-16,1 0 15,24 0-15,26-49 16,-51 24-16,-24 25 15,0 0 1</inkml:trace>
  <inkml:trace contextRef="#ctx0" brushRef="#br0" timeOffset="1838.6711">7094 8012 0,'0'-25'0,"0"0"15,25 25 1,0 0-16,0 0 31,-1 25-15,1 0 0,-25 49-1,0-24-15,0 0 16,0-1-16,0 1 15,0 49-15,-49 0 16,-26 0-16,50-24 16,-24-1-16,-1-24 15,1-1-15,49 26 16,-25-26-16,0-24 16,25 0-16,-25 0 15,25 0-15,-25 0 16,25-1-16,0 1 15,-25 0-15,25 25 16,0-26 15,0 1-31,0 0 16,50-25 62,-25 0-62,0 0-1,24 0 1,-24-25 0,0-24-1,0-1-15,-25 25 16,25-24-16,-25-1 15,24 25-15,1 0 16,-25-24-16,25 24 16,-25 0-16,0 0 15,0 0 1,0 1-16,0-1 16,0 0-16,0 0 15,0 0-15,0 1 16,0-1-1,0 0 1,-25 0 15,0 0 1,1 1-1,24-1-16,-25 25-15,25-25 16,0 0 0,-25 25-16,25-25 15,-25 1-15,0-1 16,25 0 0,-24 25-16,24-25 15,0 0 1,0 1-1,-25-1 1,25 0 0,-25 25-16,25-25 15,0 0 1,0 1-16,0-1 16,0 0 15,0 0-16,0 0 32,0 1-31,25 24 0,0-25-1,-1 0-15,26 25 16,0-25-16,-26 25 15,1-25-15,25 25 16,-25 0 31</inkml:trace>
  <inkml:trace contextRef="#ctx0" brushRef="#br0" timeOffset="2406.1857">9029 8037 0,'25'0'16,"0"0"15,-1 0-15,1 0-1,0 0 1,0 0-1,0 0-15,-1 0 16,1 0-16,25 0 16,24 0-16,1 0 15,-26 0-15,26 0 16,-1 0-16,-24 0 16,-1 0-16,-24 0 15,25 0-15,-26 0 16</inkml:trace>
  <inkml:trace contextRef="#ctx0" brushRef="#br0" timeOffset="3038.3083">8954 8657 0,'0'25'31,"50"-25"16,0 0-31,-1 0-16,51 0 15,-1 0-15,25 0 16,25 0-16,-50 0 16,0 0-16,0 0 15,-24 0-15,-26 0 16,1 0-16,0 0 15</inkml:trace>
  <inkml:trace contextRef="#ctx0" brushRef="#br0" timeOffset="4158.3108">10542 7987 0,'25'-25'32,"-25"0"-32,25 25 0,-1-49 15,-24 24-15,50-25 16,-50 1-16,50 24 16,-26-25-16,1-24 15,0 24-15,0 26 16,-25-26-16,25 25 15,-25 0-15,0 1 16,0 48 93,24 1-109,-24 25 16,25 24-16,-25 1 16,0-1-16,0-24 15,0-1-15,0 1 16,0-1-16,0 1 16,0-25-16,0 25 15,0-1-15,0-24 16,0 0 15,0 0-31,0-1 16,0 1-1,0 0 1,0 0 15,0 0-15,0-1-1,0 1-15,0 0 16,0 25 0,0-26-1,0 26 1,0-25-16,0 0 16,0-1-1,0 1 1</inkml:trace>
  <inkml:trace contextRef="#ctx0" brushRef="#br0" timeOffset="4798.372">10542 8806 0,'25'0'16,"0"0"-16,24 0 15,-24 0-15,25-25 16,-26 25-16,1 0 16,0 0-16,0 0 15,0 0 16,-1 0-15,1 0 0,0 0-16,0 0 15,0 0-15,49 0 16,0 0-16,26 0 16,-26 0-16,-24 0 15,-1 0 1,-24 0-16</inkml:trace>
  <inkml:trace contextRef="#ctx0" brushRef="#br0" timeOffset="6926.3073">12998 7516 0,'49'-25'16,"-49"0"-16,25 0 15,-25 1-15,25-1 16,0 0-16,-1 0 16,1 25-16,-25-25 15,25 25-15,0-24 16,0 24 0,0 0-1,-1-25-15,1 25 16,0 0-16,0 0 15,0 0 1,-1 0-16,1 0 31,0 0-15,-25 25-16,25-25 16,0 49-16,-1 1 15,1-1 1,-25-24-16,0 50 15,25-26-15,-25 1 16,25-1-16,-25 26 16,0-50-16,0 24 15,0 1-15,-25-1 16,25 1-16,-50 0 16,26-25-16,-1 24 15,0 1-15,0-25 16,0 24-16,1-24 15,-1 25-15,0-26 16,-25 1-16,26 25 16,-26-25-16,0-1 15,25 1-15,-24-25 16,24 25-16,0-25 16,-24 25 15,24-25 31,0 0-46,0 0 0,25-25-16,0 0 15,0 0 1,0 1-1,0-1 1,0 0-16,0 0 16,25 25-16,0 0 15,0-25-15,-1 25 16,1 0 15,0 0-15,0 0-1,0 0-15,-1 0 16,1 0-16,25 25 16,-25 0-1,-25 0-15,25-25 16,-25 25-16,0-1 16,24-24-16,-24 25 15,25 0-15,0 0 16,-25 0-1,25-25 17,0 0-17,-1 0 1,1 0-16,0 0 16,25 0-1,-26 0 1,51 0-16,-50 0 15,-1 0-15,1 0 16,0 0 31,0 0-31,0 0-16</inkml:trace>
  <inkml:trace contextRef="#ctx0" brushRef="#br0" timeOffset="8271.029">15652 7293 0,'0'24'63,"-25"1"-63,25 25 15,-25 24-15,0 1 16,1-26-16,-1 1 16,25-25-16,-25 24 15,25-24 17,-25-25-17,25 50-15,-25-26 16,25 1-1,-24 0 64,24 0-64,24-25 1,1 0-1,25 0-15,24 0 16,1 0-16,24 0 16,0 0-16,-49 0 15,-26 0 1,1 0-16,0 0 16,0 0-16,0 0 15,-1 0 1,1 0-1,0 0-15,0 0 16,0 0 109,-1 0-109,1 0-16,0 0 15</inkml:trace>
  <inkml:trace contextRef="#ctx0" brushRef="#br0" timeOffset="8959.6995">16123 7441 0,'0'25'47,"0"25"-47,0 49 16,0 0-16,0 50 16,0-75-16,0 26 15,0-1-15,0 0 16,0 0-16,0 1 15,0-51-15,0 26 16,0-26-16,0-24 16</inkml:trace>
  <inkml:trace contextRef="#ctx0" brushRef="#br0" timeOffset="10469.0255">17487 7243 0,'0'-25'31,"25"25"0,0 0-15,25 0-16,24 0 15,0 25-15,50 0 16,0 0-16,-24-25 16,-1 24-1,-25-24-15,1 0 0,-51 0 16,1 0 46,0 0-15,-25 25-31,0 0-16,0 0 16,0 49-16,0 1 15,0-1-15,0 25 16,0-24-16,0 24 15,0-25-15,0 1 16,0-26-16,0 1 16,0 24-16,25-49 15,0 25-15,-25-25 16,0 24-16,24-24 16,1 25-16,-25-1 15,0-24-15,0 0 16,25 24-16,0-49 15,-25 25-15,0 0 16,0 0 0,0 0-16,25-25 15,-25 24-15</inkml:trace>
  <inkml:trace contextRef="#ctx0" brushRef="#br0" timeOffset="11166.1622">17959 8062 0,'0'-25'46,"24"25"-30,1 0 0,25 0 15,-1 0-31,26 0 16,24 0-16,25 0 15,0 0-15,25 0 16,-25 0-16,-25 0 15,-24 0-15,-26 0 16</inkml:trace>
  <inkml:trace contextRef="#ctx0" brushRef="#br0" timeOffset="12190.1147">20464 8086 0,'0'-24'31,"25"-1"-15,-1 0-16,-24 0 16,25 0-1,0-24-15,25-1 16,-50-24-16,49-1 15,-24 26-15,25-1 16,-50 25-16,25-24 16,-25-1-1,24 50 1,-24 25 125,0 0-110,0 24-31,0 1 0,0 24 0,0 25 15,0-24-15,0-26 16,0 26-16,0-1 16,0 1-16,0 24 15,0-49 1,0-1-16,0 26 16,0-51-1,0 26-15,0-25 16</inkml:trace>
  <inkml:trace contextRef="#ctx0" brushRef="#br0" timeOffset="13142.4683">21506 6921 0,'0'24'31,"0"1"0,0 0-31,0 0 47,0 0-31,0-1-1,0 1 1,0 25-16,0-1 15,0-24-15,0 25 16,0-1-16,-25 1 16,25 0-16,-25 24 15,25-24-15,-25 24 16,0 0-16,25-24 16,0 0-16,0-26 15,0 1 63,25-25-46,0 0-32,25 0 15,49 0-15,25 0 16,25 0-16,-50 0 15,-25 0-15,-24-25 16,-25 25-16,0 0 16,-1 0-1,1 0 1,-25-24 0,25 24-16,0 0 15,0 0-15,-1 0 16,26 0 15,-25 0 0</inkml:trace>
  <inkml:trace contextRef="#ctx0" brushRef="#br0" timeOffset="13678.4551">22101 7144 0,'-25'0'31,"25"49"-15,0 1-16,0 0 15,0 24-15,0-24 16,0 24-16,0 0 16,0 1-16,0-1 15,0 1-15,0 24 16,0-50-16,0 26 16,0-50-16,0 49 15,0-49 1,0 0-16,0 24 15</inkml:trace>
  <inkml:trace contextRef="#ctx0" brushRef="#br0" timeOffset="15694.8739">24408 7268 0,'-25'0'31,"50"0"16,24 0-31,1 0-16,74-25 15,25 0-15,-25 25 16,50 0-16,-75 0 16,0 0-16,-74 0 15,0 0 1,-1 0-16,1 25 16,-25 25-1,25-1-15,0 26 16,0-1-16,-25 0 15,0 1-15,0-26 16,0 26-16,0-26 16,0 1-16,0 24 15,0-24-15,-50 0 16,0-1-16,26 1 16,-51 0-16,50-26 15,-24 1-15,-1 0 16,-24 0-16,24 0 15,1-25-15,-1 24 16,0 1-16,1-25 16,24 0-16,0 0 15,0 0-15,25-25 16,0 1 0,0-1-1,0 0-15,0 0 16,0 0-1,0 1-15,0-1 16,25-25 0,25 25-16,-1 1 15,26-26-15,49 50 16,-50-25-16,-24-25 16,-1 50-16,1 0 15,-25 0 1,24 0-16,-24 0 15,25 0-15,-25 0 16,49 0-16,0 50 16,1 0-16,-26-25 15,26 49-15,-26-49 16,-24 24-16,25 1 16,-25-25-16,0 0 15,-1-1-15,1 1 16,-25 0-16,25 0 15,0 0 1,0-25-16,-1 24 16,1-24-16,0 0 15,0 0-15,0 0 16,-1 0 0,26 0-16,0 0 0,-26-49 15,26 24-15</inkml:trace>
  <inkml:trace contextRef="#ctx0" brushRef="#br0" timeOffset="17615.1175">26963 6921 0,'0'0'0,"74"-25"0,25 0 31,-74 25-31,0 0 31,0 0-15,-25 50-16,0-1 16,0 1-16,0 24 15,-50 1-15,25 24 16,-24 0-16,-26 0 15,-24 25-15,25-25 16,24 1 0,0-26-16,26-24 15,24-1-15,-25-24 16,25 0 0,-25 0-16,25 0 15,0-1 1,0 1-16,0 0 15,25-25 1,-25 25 0,25-25-16,-1 25 15,26-1 1,0-24 0,-1 0-1,26 0-15,-1 0 16,-24 0-16,24 0 15,-49 0-15,0 0 16,0 0-16,-25-24 16,24 24-16,1-25 15,-25 0 1,25 25 0,0-25-16,-25 0 15,0 1 1,0-1-1,0 0 1,0 0 0,0 0-16,0 0 15,-25 1-15,0-1 16,0 0-16,1-25 16,-1 26-16,-25-1 15,50 0-15,-49 0 16,49 0-16,-25 1 15,25-1 17,-25 25-17,25-25-15,0 0 32,-25 0-17,25 1 1,0-1-16,-25-25 15,0 25 1,25 1-16,0-1 16,0 0-16,-24 25 15,24-25-15,0-24 32,0 24-17,0 0 1,0 0-16,0 0 15,0 1 1,0-1 15,0 0-31,0 0 32,0 0-17,0 1 48,0-1-63,0 0 31,0 0-15,0 0-1,0 1 1,24 24 187,-24-25-187</inkml:trace>
  <inkml:trace contextRef="#ctx0" brushRef="#br0" timeOffset="25511.3062">24358 6598 0,'25'0'63,"-25"25"-63,50-25 15,-1 74-15,50-24 16,25 49-16,174 100 31,-124-51-31,49 1 16,-49 0-16,74 25 0,0-26 15,0 51-15,74-25 16,-49 24-16,-25-24 16,0-26-16,-74-24 15,-1-49-15,-49 24 16,-49-49-16,-1-25 15,-49 24 1,0-49-16,0 0 125,0 0-109</inkml:trace>
  <inkml:trace contextRef="#ctx0" brushRef="#br0" timeOffset="26534.2828">28153 6623 0,'0'0'0,"-24"0"0,-26 0 16,-25 25-16,-148 99 15,74-50 1,1 1-16,-1 24 16,-25-25-16,25 1 15,0-1-15,1 0 16,-1 1-16,0-1 16,0 1-16,-24-1 15,24 0-15,0 1 16,50-26-16,-50 26 15,25-1-15,-25-24 16,50 24-16,0-24 16,24-50-16,26 50 15,24-50-15,-25 49 16,25-24-16,-24 25 16,24-26-16,0 26 15,0-25-15,0 24 16,1 1-16,-1-25 15,0 0-15</inkml:trace>
  <inkml:trace contextRef="#ctx0" brushRef="#br0" timeOffset="27750.3847">11410 7987 0,'50'-25'141,"-25"25"-125,24-25-16,1 25 15,24-24-15,-24 24 16,24 0-16,1 0 15,-26 0-15,1 0 16,-25-25 0,-1 25-16,26 0 0,-25 0 31,0 0-31,-1 0 16,1 0 62</inkml:trace>
  <inkml:trace contextRef="#ctx0" brushRef="#br0" timeOffset="28398.4679">11782 7491 0,'0'25'63,"25"24"-63,0 26 16,-25-26-16,0 1 15,0 0-15,0-1 16,0 26-16,0-26 15,0 1-15,0 24 16,0-49-16,0 0 16,0 0-16,0 0 15,0-1-15,25-24 32,-25 25-32,0 0 0,0 0 15,0 0 1,24-1 46</inkml:trace>
  <inkml:trace contextRef="#ctx0" brushRef="#br0" timeOffset="29511.9753">14263 8086 0,'24'0'172,"26"0"-172,0 0 15,24 0-15,1 0 16,-1 0-16,0 0 16,-24 0-16,-25 0 15,0 0 1,-1 0 15,1 0-15,0 0-1,0 0 63,0 0-46,-1 0-32</inkml:trace>
  <inkml:trace contextRef="#ctx0" brushRef="#br0" timeOffset="30095.006">14387 7838 0,'0'25'63,"0"25"-63,25 24 15,-25-49-15,0 25 16,0-26-16,24 1 15,-24 0-15,25 25 16,-25-26 0,0 1 31,0 0-32,0 0 1,25 0-1</inkml:trace>
  <inkml:trace contextRef="#ctx0" brushRef="#br0" timeOffset="30870.2794">16867 8037 0,'25'0'32,"0"0"-17,0 0 1,24 0 15,1 0-31,-1 0 16,51 0-16,-26 0 15,25 0-15,-24 0 16,-1 0-16,-49 0 16,0 0-16,0 0 15,-1 0-15,1 0 16,0 0-16,0 0 16,24 0-1,1 0-15,0 0 16,49 0-16,-50 0 15</inkml:trace>
  <inkml:trace contextRef="#ctx0" brushRef="#br0" timeOffset="31542.9184">17487 7665 0,'-25'0'31,"1"0"-31,24 49 32,0 1-32,0-1 15,0 26-15,0-50 16,0 24-16,0-24 16,0 25-16,0-1 15,0 1-15,0 0 16,0-26 62,0 1-62</inkml:trace>
  <inkml:trace contextRef="#ctx0" brushRef="#br0" timeOffset="32279.059">19248 7937 0,'25'0'0,"25"0"15,-25 0 16,-1 0-15,1 0 0,25 0-16,-1 0 15,26 0-15,24 0 16,25 0-16,50 0 16,-25 0-16,-1 0 15,-48 0-15,-26 0 16</inkml:trace>
  <inkml:trace contextRef="#ctx0" brushRef="#br0" timeOffset="33244.8764">19819 7516 0,'-25'0'31,"25"25"-31,0-1 16,0 1 0,0 0-16,0 49 15,0-49 1,0 25-16,0-1 16,0-24-16,0 50 15,0-51-15,0 26 16,0-25-1,0 0 17,0 24-17,0-24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Số hoàn thiện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Kiểm tra số nguyên dương n có phải là  số hoàn thiện (Pefect number)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hay không? (Số hoàn thiện là số có tổng các ước số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của nó (không kể nó) thì bằng chính nó. Vd: 6 có các ước số là 1,2,3 và 6=1+2+3 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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6 là số hoàn thiện)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56FD1D-8ACB-4BB0-BBC7-D8A8E9F188DA}"/>
                  </a:ext>
                </a:extLst>
              </p14:cNvPr>
              <p14:cNvContentPartPr/>
              <p14:nvPr/>
            </p14:nvContentPartPr>
            <p14:xfrm>
              <a:off x="1946520" y="2375280"/>
              <a:ext cx="8188920" cy="964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56FD1D-8ACB-4BB0-BBC7-D8A8E9F188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160" y="2365920"/>
                <a:ext cx="8207640" cy="9835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E5DFC8D-E470-4E8B-BE7E-C71281712ED2}"/>
              </a:ext>
            </a:extLst>
          </p:cNvPr>
          <p:cNvSpPr txBox="1"/>
          <p:nvPr/>
        </p:nvSpPr>
        <p:spPr>
          <a:xfrm>
            <a:off x="990600" y="4114800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25=1+5</a:t>
            </a: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89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810</cp:revision>
  <dcterms:created xsi:type="dcterms:W3CDTF">2011-04-06T04:04:31Z</dcterms:created>
  <dcterms:modified xsi:type="dcterms:W3CDTF">2018-02-24T09:08:29Z</dcterms:modified>
</cp:coreProperties>
</file>