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6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79" autoAdjust="0"/>
    <p:restoredTop sz="89587" autoAdjust="0"/>
  </p:normalViewPr>
  <p:slideViewPr>
    <p:cSldViewPr>
      <p:cViewPr varScale="1">
        <p:scale>
          <a:sx n="72" d="100"/>
          <a:sy n="72" d="100"/>
        </p:scale>
        <p:origin x="25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24/02/2018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46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460968"/>
            <a:ext cx="12192000" cy="3970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467476"/>
            <a:ext cx="28448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705"/>
            <a:ext cx="12192000" cy="42402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  <a:cs typeface="+mn-cs"/>
              </a:rPr>
              <a:t>Lập trình C++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3000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 sz="1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509837" y="762000"/>
            <a:ext cx="7239000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Bài tập rèn luyện</a:t>
            </a:r>
          </a:p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Tổng các chữ số trong 1 số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2" descr="http://thaidt.net/wp-content/uploads/2012/11/11-Giao-trinh-C++-hay-nhat.jpg">
            <a:extLst>
              <a:ext uri="{FF2B5EF4-FFF2-40B4-BE49-F238E27FC236}">
                <a16:creationId xmlns:a16="http://schemas.microsoft.com/office/drawing/2014/main" id="{E14F8B1E-828D-4A9C-9C29-2F622A9FD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2965566"/>
            <a:ext cx="3771900" cy="311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Nội dung bài học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  <a:cs typeface="Tahoma" pitchFamily="34" charset="0"/>
              </a:rPr>
              <a:t>Cho N là 1 số nguyên d</a:t>
            </a:r>
            <a:r>
              <a:rPr lang="vi-VN" sz="2800">
                <a:solidFill>
                  <a:prstClr val="black"/>
                </a:solidFill>
                <a:latin typeface="Cambria" panose="02040503050406030204" pitchFamily="18" charset="0"/>
                <a:cs typeface="Tahoma" pitchFamily="34" charset="0"/>
              </a:rPr>
              <a:t>ư</a:t>
            </a: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  <a:cs typeface="Tahoma" pitchFamily="34" charset="0"/>
              </a:rPr>
              <a:t>ơng, tính tổng các chữ số trong N</a:t>
            </a:r>
          </a:p>
          <a:p>
            <a:pPr marL="0" lvl="0" indent="0" algn="just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  <a:cs typeface="Tahoma" pitchFamily="34" charset="0"/>
              </a:rPr>
              <a:t>Ví dụ: N=123456 </a:t>
            </a: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  <a:cs typeface="Tahoma" pitchFamily="34" charset="0"/>
                <a:sym typeface="Wingdings" panose="05000000000000000000" pitchFamily="2" charset="2"/>
              </a:rPr>
              <a:t>Tổng = 1+2+3+4+5+6=21</a:t>
            </a:r>
          </a:p>
          <a:p>
            <a:pPr marL="0" lvl="0" indent="0" algn="just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>
                <a:solidFill>
                  <a:prstClr val="black"/>
                </a:solidFill>
                <a:latin typeface="Cambria" panose="02040503050406030204" pitchFamily="18" charset="0"/>
                <a:cs typeface="Tahoma" pitchFamily="34" charset="0"/>
                <a:sym typeface="Wingdings" panose="05000000000000000000" pitchFamily="2" charset="2"/>
              </a:rPr>
              <a:t>123456%10</a:t>
            </a:r>
            <a:r>
              <a:rPr lang="en-US" sz="2400">
                <a:solidFill>
                  <a:srgbClr val="FF0000"/>
                </a:solidFill>
                <a:latin typeface="Cambria" panose="02040503050406030204" pitchFamily="18" charset="0"/>
                <a:cs typeface="Tahoma" pitchFamily="34" charset="0"/>
                <a:sym typeface="Wingdings" panose="05000000000000000000" pitchFamily="2" charset="2"/>
              </a:rPr>
              <a:t>6</a:t>
            </a:r>
          </a:p>
          <a:p>
            <a:pPr marL="0" lvl="0" indent="0" algn="just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>
                <a:solidFill>
                  <a:prstClr val="black"/>
                </a:solidFill>
                <a:latin typeface="Cambria" panose="02040503050406030204" pitchFamily="18" charset="0"/>
                <a:cs typeface="Tahoma" pitchFamily="34" charset="0"/>
                <a:sym typeface="Wingdings" panose="05000000000000000000" pitchFamily="2" charset="2"/>
              </a:rPr>
              <a:t>123456/1012345</a:t>
            </a:r>
          </a:p>
          <a:p>
            <a:pPr marL="0" lvl="0" indent="0" algn="just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>
                <a:solidFill>
                  <a:prstClr val="black"/>
                </a:solidFill>
                <a:latin typeface="Cambria" panose="02040503050406030204" pitchFamily="18" charset="0"/>
                <a:cs typeface="Tahoma" pitchFamily="34" charset="0"/>
                <a:sym typeface="Wingdings" panose="05000000000000000000" pitchFamily="2" charset="2"/>
              </a:rPr>
              <a:t>12345%10</a:t>
            </a:r>
            <a:r>
              <a:rPr lang="en-US" sz="2400">
                <a:solidFill>
                  <a:srgbClr val="FF0000"/>
                </a:solidFill>
                <a:latin typeface="Cambria" panose="02040503050406030204" pitchFamily="18" charset="0"/>
                <a:cs typeface="Tahoma" pitchFamily="34" charset="0"/>
                <a:sym typeface="Wingdings" panose="05000000000000000000" pitchFamily="2" charset="2"/>
              </a:rPr>
              <a:t>5</a:t>
            </a:r>
          </a:p>
          <a:p>
            <a:pPr marL="0" lvl="0" indent="0" algn="just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>
                <a:solidFill>
                  <a:prstClr val="black"/>
                </a:solidFill>
                <a:latin typeface="Cambria" panose="02040503050406030204" pitchFamily="18" charset="0"/>
                <a:cs typeface="Tahoma" pitchFamily="34" charset="0"/>
                <a:sym typeface="Wingdings" panose="05000000000000000000" pitchFamily="2" charset="2"/>
              </a:rPr>
              <a:t>12345/101234</a:t>
            </a:r>
          </a:p>
          <a:p>
            <a:pPr marL="0" lvl="0" indent="0" algn="just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>
                <a:solidFill>
                  <a:prstClr val="black"/>
                </a:solidFill>
                <a:latin typeface="Cambria" panose="02040503050406030204" pitchFamily="18" charset="0"/>
                <a:cs typeface="Tahoma" pitchFamily="34" charset="0"/>
                <a:sym typeface="Wingdings" panose="05000000000000000000" pitchFamily="2" charset="2"/>
              </a:rPr>
              <a:t>1234%10</a:t>
            </a:r>
            <a:r>
              <a:rPr lang="en-US" sz="2400">
                <a:solidFill>
                  <a:srgbClr val="FF0000"/>
                </a:solidFill>
                <a:latin typeface="Cambria" panose="02040503050406030204" pitchFamily="18" charset="0"/>
                <a:cs typeface="Tahoma" pitchFamily="34" charset="0"/>
                <a:sym typeface="Wingdings" panose="05000000000000000000" pitchFamily="2" charset="2"/>
              </a:rPr>
              <a:t>4</a:t>
            </a:r>
          </a:p>
          <a:p>
            <a:pPr marL="0" lvl="0" indent="0" algn="just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>
                <a:solidFill>
                  <a:prstClr val="black"/>
                </a:solidFill>
                <a:latin typeface="Cambria" panose="02040503050406030204" pitchFamily="18" charset="0"/>
                <a:cs typeface="Tahoma" pitchFamily="34" charset="0"/>
                <a:sym typeface="Wingdings" panose="05000000000000000000" pitchFamily="2" charset="2"/>
              </a:rPr>
              <a:t>1234/10123</a:t>
            </a:r>
          </a:p>
          <a:p>
            <a:pPr marL="0" lvl="0" indent="0" algn="just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>
                <a:solidFill>
                  <a:prstClr val="black"/>
                </a:solidFill>
                <a:latin typeface="Cambria" panose="02040503050406030204" pitchFamily="18" charset="0"/>
                <a:cs typeface="Tahoma" pitchFamily="34" charset="0"/>
                <a:sym typeface="Wingdings" panose="05000000000000000000" pitchFamily="2" charset="2"/>
              </a:rPr>
              <a:t>123%10</a:t>
            </a:r>
            <a:r>
              <a:rPr lang="en-US" sz="2400">
                <a:solidFill>
                  <a:srgbClr val="FF0000"/>
                </a:solidFill>
                <a:latin typeface="Cambria" panose="02040503050406030204" pitchFamily="18" charset="0"/>
                <a:cs typeface="Tahoma" pitchFamily="34" charset="0"/>
                <a:sym typeface="Wingdings" panose="05000000000000000000" pitchFamily="2" charset="2"/>
              </a:rPr>
              <a:t>3</a:t>
            </a:r>
          </a:p>
          <a:p>
            <a:pPr marL="0" lvl="0" indent="0" algn="just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>
                <a:solidFill>
                  <a:prstClr val="black"/>
                </a:solidFill>
                <a:latin typeface="Cambria" panose="02040503050406030204" pitchFamily="18" charset="0"/>
                <a:cs typeface="Tahoma" pitchFamily="34" charset="0"/>
                <a:sym typeface="Wingdings" panose="05000000000000000000" pitchFamily="2" charset="2"/>
              </a:rPr>
              <a:t>123/1012</a:t>
            </a:r>
          </a:p>
          <a:p>
            <a:pPr marL="0" lvl="0" indent="0" algn="just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>
                <a:solidFill>
                  <a:prstClr val="black"/>
                </a:solidFill>
                <a:latin typeface="Cambria" panose="02040503050406030204" pitchFamily="18" charset="0"/>
                <a:cs typeface="Tahoma" pitchFamily="34" charset="0"/>
                <a:sym typeface="Wingdings" panose="05000000000000000000" pitchFamily="2" charset="2"/>
              </a:rPr>
              <a:t>12%10</a:t>
            </a:r>
            <a:r>
              <a:rPr lang="en-US" sz="2400">
                <a:solidFill>
                  <a:srgbClr val="FF0000"/>
                </a:solidFill>
                <a:latin typeface="Cambria" panose="02040503050406030204" pitchFamily="18" charset="0"/>
                <a:cs typeface="Tahoma" pitchFamily="34" charset="0"/>
                <a:sym typeface="Wingdings" panose="05000000000000000000" pitchFamily="2" charset="2"/>
              </a:rPr>
              <a:t>2</a:t>
            </a:r>
          </a:p>
          <a:p>
            <a:pPr marL="0" lvl="0" indent="0" algn="just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>
                <a:solidFill>
                  <a:prstClr val="black"/>
                </a:solidFill>
                <a:latin typeface="Cambria" panose="02040503050406030204" pitchFamily="18" charset="0"/>
                <a:cs typeface="Tahoma" pitchFamily="34" charset="0"/>
                <a:sym typeface="Wingdings" panose="05000000000000000000" pitchFamily="2" charset="2"/>
              </a:rPr>
              <a:t>12/101….</a:t>
            </a:r>
            <a:endParaRPr lang="en-US" sz="2400">
              <a:solidFill>
                <a:prstClr val="black"/>
              </a:solidFill>
              <a:latin typeface="Cambria" panose="02040503050406030204" pitchFamily="18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656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95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Cambria" panose="02040503050406030204" pitchFamily="18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3611303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7010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1961</TotalTime>
  <Words>89</Words>
  <Application>Microsoft Office PowerPoint</Application>
  <PresentationFormat>Widescreen</PresentationFormat>
  <Paragraphs>23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Cambria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813</cp:revision>
  <dcterms:created xsi:type="dcterms:W3CDTF">2011-04-06T04:04:31Z</dcterms:created>
  <dcterms:modified xsi:type="dcterms:W3CDTF">2018-02-24T09:56:21Z</dcterms:modified>
</cp:coreProperties>
</file>