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Game đoán số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 Viết chương trình thực hiện trò chơi 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đ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oán số như sau: 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Máy lấy ra một số ngẫu nhiên n∈[1,100] là số của máy: Số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 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máy(sử dụng hàm random). 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-  Người nhập vào một số (Số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 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nhập) 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+ Nếu  Số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 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nhập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 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lớn hơn  Số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 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máy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 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thì thông báo “Số bạn lớn hơn số máy”. 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+ Nếu Số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 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nhập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 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nhỏ hơn Số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 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máy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 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thì thông báo “Số bạn nhỏ hơn số máy”. 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-  Trò chơi kết thúc khi: 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+ Hoặc Bạn 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đã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 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đ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oán trúng: thông báo “Ha ha bạn tài thật”. 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+ Hoặc Bạn 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đã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 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đ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oán sai 7 lần: thông báo “Bạn 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đ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ã thua rồi” và hiển thị Số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 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máy. </a:t>
            </a:r>
            <a:endParaRPr lang="en-US" sz="2400">
              <a:solidFill>
                <a:prstClr val="black"/>
              </a:solidFill>
              <a:latin typeface="Cambria" panose="02040503050406030204" pitchFamily="18" charset="0"/>
              <a:cs typeface="Tahoma" pitchFamily="34" charset="0"/>
            </a:endParaRP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 + Hỏi xem ng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ư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ời ch</a:t>
            </a:r>
            <a:r>
              <a:rPr lang="vi-VN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ơ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i tiếp tục hay không</a:t>
            </a:r>
          </a:p>
        </p:txBody>
      </p:sp>
    </p:spTree>
    <p:extLst>
      <p:ext uri="{BB962C8B-B14F-4D97-AF65-F5344CB8AC3E}">
        <p14:creationId xmlns:p14="http://schemas.microsoft.com/office/powerpoint/2010/main" val="422165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177</Words>
  <Application>Microsoft Office PowerPoint</Application>
  <PresentationFormat>Widescreen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821</cp:revision>
  <dcterms:created xsi:type="dcterms:W3CDTF">2011-04-06T04:04:31Z</dcterms:created>
  <dcterms:modified xsi:type="dcterms:W3CDTF">2018-02-24T10:05:45Z</dcterms:modified>
</cp:coreProperties>
</file>