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Vẽ Hình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4406" y="1219201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400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015477-3862-49EC-BA67-16439C6A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0200"/>
            <a:ext cx="2557463" cy="255746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8B798C-1FB2-4078-8567-F4D63BCA6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46415"/>
              </p:ext>
            </p:extLst>
          </p:nvPr>
        </p:nvGraphicFramePr>
        <p:xfrm>
          <a:off x="5867402" y="1603513"/>
          <a:ext cx="4038601" cy="3730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943">
                  <a:extLst>
                    <a:ext uri="{9D8B030D-6E8A-4147-A177-3AD203B41FA5}">
                      <a16:colId xmlns:a16="http://schemas.microsoft.com/office/drawing/2014/main" val="10178771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4105765524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83756639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003148472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15507859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420146112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126238748"/>
                    </a:ext>
                  </a:extLst>
                </a:gridCol>
              </a:tblGrid>
              <a:tr h="5329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251480"/>
                  </a:ext>
                </a:extLst>
              </a:tr>
              <a:tr h="5329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034164"/>
                  </a:ext>
                </a:extLst>
              </a:tr>
              <a:tr h="5329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108502"/>
                  </a:ext>
                </a:extLst>
              </a:tr>
              <a:tr h="5329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13870"/>
                  </a:ext>
                </a:extLst>
              </a:tr>
              <a:tr h="532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812082"/>
                  </a:ext>
                </a:extLst>
              </a:tr>
              <a:tr h="532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13444"/>
                  </a:ext>
                </a:extLst>
              </a:tr>
              <a:tr h="532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54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43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823</cp:revision>
  <dcterms:created xsi:type="dcterms:W3CDTF">2011-04-06T04:04:31Z</dcterms:created>
  <dcterms:modified xsi:type="dcterms:W3CDTF">2018-02-24T10:38:48Z</dcterms:modified>
</cp:coreProperties>
</file>