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>
        <p:scale>
          <a:sx n="75" d="100"/>
          <a:sy n="75" d="100"/>
        </p:scale>
        <p:origin x="1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18/01/2018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tự rèn luyện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Câu 1: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Kiểm tra n có phải là số nguyên tố hay không?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Câu 2: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Liệt kê các chữ số là số nguyên tố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của số nguyên dương n</a:t>
            </a:r>
            <a:endParaRPr lang="en-US" sz="2400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Câu 3: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1" u="sng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1" u="sng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Câu 4: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1" u="sng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1" u="sng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Câu 5: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Xuất số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đ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ảo của số nguyên dương n. </a:t>
            </a:r>
            <a:endParaRPr lang="en-US" sz="2400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805020-D880-42FD-9864-FE7620CD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057400"/>
            <a:ext cx="78486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44785-AAB0-4302-AD5A-3C28E9C31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3324225"/>
            <a:ext cx="85248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76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829</cp:revision>
  <dcterms:created xsi:type="dcterms:W3CDTF">2011-04-06T04:04:31Z</dcterms:created>
  <dcterms:modified xsi:type="dcterms:W3CDTF">2018-01-18T00:49:42Z</dcterms:modified>
</cp:coreProperties>
</file>