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76247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Truy suất và thao tác trên mảng 1 chiều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-Khai báo mảng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-Nhập dữ liệu cho từng phần tử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-Cách xuất dữ liệu mảng (xuôi, ngược): for</a:t>
            </a: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u="sng">
                <a:solidFill>
                  <a:prstClr val="black"/>
                </a:solidFill>
                <a:latin typeface="Cambria" panose="02040503050406030204" pitchFamily="18" charset="0"/>
              </a:rPr>
              <a:t>Ví dụ</a:t>
            </a: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: Tạo một mảng nguyên a có N phần tử. Mỗi phần tử có giá trị là chỉ mục của nó. In mảng ra màn hình. 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#define N 10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main()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{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int a[N];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for(int i=0 ; i &lt; N ; i++)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a[i] = i 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cout&lt;&lt; "In mang:\n";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for(int i=0 ; i &lt; N ; i++)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   cout  &lt;&lt;  “a[“  &lt;&lt;  i  &lt;&lt;”]  =  ”  &lt;&lt;  a[i]  &lt;&lt;endl;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4238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166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854</cp:revision>
  <dcterms:created xsi:type="dcterms:W3CDTF">2011-04-06T04:04:31Z</dcterms:created>
  <dcterms:modified xsi:type="dcterms:W3CDTF">2018-02-24T15:21:37Z</dcterms:modified>
</cp:coreProperties>
</file>