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Tìm kiếm trên mảng 1 chiều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Với K là 1 số nhập từ bàn phím. Kiểm tra xem K có mặt trong mảng hay không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Với K là 1 số nhập từ bàn phím. Kiểm tra xem K xuất hiện bao nhiêu lần trong mảng</a:t>
            </a: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67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851</cp:revision>
  <dcterms:created xsi:type="dcterms:W3CDTF">2011-04-06T04:04:31Z</dcterms:created>
  <dcterms:modified xsi:type="dcterms:W3CDTF">2018-02-24T15:37:08Z</dcterms:modified>
</cp:coreProperties>
</file>