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khai báo mảng 2 chiều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C/C++ hỗ trợ mảng nhiều chiều. Dạng đơn giản nhất của mảng nhiều chiều là mảng hai chiều. 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Mảng hai chiều thực chất là mảng của những mảng một chiều. Ta có thể xem mảng hai chiều là một ma trận gồm các hàng và các cột</a:t>
            </a: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b="1" i="1" u="sng">
                <a:solidFill>
                  <a:prstClr val="black"/>
                </a:solidFill>
                <a:latin typeface="Cambria" panose="02040503050406030204" pitchFamily="18" charset="0"/>
              </a:rPr>
              <a:t>Khai báo mảng hai chiều</a:t>
            </a:r>
            <a:endParaRPr lang="en-US" sz="2800" i="1" u="sng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b="1">
                <a:solidFill>
                  <a:srgbClr val="0070C0"/>
                </a:solidFill>
                <a:latin typeface="Cambria" panose="02040503050406030204" pitchFamily="18" charset="0"/>
              </a:rPr>
              <a:t>type</a:t>
            </a:r>
            <a:r>
              <a:rPr lang="en-US" sz="2800" b="1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4472C4">
                    <a:lumMod val="60000"/>
                    <a:lumOff val="40000"/>
                  </a:srgbClr>
                </a:solidFill>
                <a:latin typeface="Cambria" panose="02040503050406030204" pitchFamily="18" charset="0"/>
              </a:rPr>
              <a:t>arrayName</a:t>
            </a:r>
            <a:r>
              <a:rPr lang="en-US" sz="2800" b="1">
                <a:solidFill>
                  <a:prstClr val="black"/>
                </a:solidFill>
                <a:latin typeface="Cambria" panose="02040503050406030204" pitchFamily="18" charset="0"/>
              </a:rPr>
              <a:t>[</a:t>
            </a:r>
            <a:r>
              <a:rPr lang="en-US" sz="2800" b="1">
                <a:solidFill>
                  <a:srgbClr val="70AD47">
                    <a:lumMod val="60000"/>
                    <a:lumOff val="40000"/>
                  </a:srgbClr>
                </a:solidFill>
                <a:latin typeface="Cambria" panose="02040503050406030204" pitchFamily="18" charset="0"/>
              </a:rPr>
              <a:t>rows</a:t>
            </a:r>
            <a:r>
              <a:rPr lang="en-US" sz="2800" b="1">
                <a:solidFill>
                  <a:prstClr val="black"/>
                </a:solidFill>
                <a:latin typeface="Cambria" panose="02040503050406030204" pitchFamily="18" charset="0"/>
              </a:rPr>
              <a:t>][</a:t>
            </a:r>
            <a:r>
              <a:rPr lang="en-US" sz="2800" b="1">
                <a:solidFill>
                  <a:srgbClr val="A5A5A5">
                    <a:lumMod val="60000"/>
                    <a:lumOff val="40000"/>
                  </a:srgbClr>
                </a:solidFill>
                <a:latin typeface="Cambria" panose="02040503050406030204" pitchFamily="18" charset="0"/>
              </a:rPr>
              <a:t>columns</a:t>
            </a:r>
            <a:r>
              <a:rPr lang="en-US" sz="2800" b="1">
                <a:solidFill>
                  <a:prstClr val="black"/>
                </a:solidFill>
                <a:latin typeface="Cambria" panose="02040503050406030204" pitchFamily="18" charset="0"/>
              </a:rPr>
              <a:t>];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 </a:t>
            </a:r>
            <a:r>
              <a:rPr lang="en-US" sz="2800" b="1" i="1">
                <a:solidFill>
                  <a:prstClr val="black"/>
                </a:solidFill>
                <a:latin typeface="Cambria" panose="02040503050406030204" pitchFamily="18" charset="0"/>
              </a:rPr>
              <a:t>rows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: số hàng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 b="1" i="1">
                <a:solidFill>
                  <a:prstClr val="black"/>
                </a:solidFill>
                <a:latin typeface="Cambria" panose="02040503050406030204" pitchFamily="18" charset="0"/>
              </a:rPr>
              <a:t>columns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: số cột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Ví dụ: Khai báo mảng số nguyên 3 hàng 4 cột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int  num[3][4]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A2592F8-939C-4E2B-9BA6-8B3EEB95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5408" y="2624138"/>
            <a:ext cx="3550785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0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98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860</cp:revision>
  <dcterms:created xsi:type="dcterms:W3CDTF">2011-04-06T04:04:31Z</dcterms:created>
  <dcterms:modified xsi:type="dcterms:W3CDTF">2018-02-24T16:25:25Z</dcterms:modified>
</cp:coreProperties>
</file>