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>
        <p:scale>
          <a:sx n="100" d="100"/>
          <a:sy n="100" d="100"/>
        </p:scale>
        <p:origin x="90" y="-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Truy suất và thao tác trên mảng 2 chiều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Khai báo mảng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Nhập dữ liệu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Xuất dữ liệu toàn bộ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Xuất theo dòng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Xuất theo cột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Nếu là ma trận vuông thì: Xuất chéo chính/chéo phụ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488D5-88A6-495B-8D8A-ADE6BD2B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376211-8DD2-443A-A530-0F87CFAE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42899"/>
              </p:ext>
            </p:extLst>
          </p:nvPr>
        </p:nvGraphicFramePr>
        <p:xfrm>
          <a:off x="2743200" y="1295400"/>
          <a:ext cx="5435598" cy="3699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514">
                  <a:extLst>
                    <a:ext uri="{9D8B030D-6E8A-4147-A177-3AD203B41FA5}">
                      <a16:colId xmlns:a16="http://schemas.microsoft.com/office/drawing/2014/main" val="2641767355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4210044164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1293273065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2971217244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880527969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390750973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2713584915"/>
                    </a:ext>
                  </a:extLst>
                </a:gridCol>
              </a:tblGrid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20346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85950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7598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664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36402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91635"/>
                  </a:ext>
                </a:extLst>
              </a:tr>
              <a:tr h="528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923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35CE6D-C927-4FBA-9CF6-5B94F65605E6}"/>
              </a:ext>
            </a:extLst>
          </p:cNvPr>
          <p:cNvSpPr txBox="1"/>
          <p:nvPr/>
        </p:nvSpPr>
        <p:spPr>
          <a:xfrm>
            <a:off x="2259948" y="133184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EE9F7-F2D5-43D3-B71B-FD87E457E5B9}"/>
              </a:ext>
            </a:extLst>
          </p:cNvPr>
          <p:cNvSpPr txBox="1"/>
          <p:nvPr/>
        </p:nvSpPr>
        <p:spPr>
          <a:xfrm>
            <a:off x="2250423" y="1905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23D54-9D85-49EA-8B2F-FD90660F8047}"/>
              </a:ext>
            </a:extLst>
          </p:cNvPr>
          <p:cNvSpPr txBox="1"/>
          <p:nvPr/>
        </p:nvSpPr>
        <p:spPr>
          <a:xfrm>
            <a:off x="2250423" y="2438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CFC-C22C-4E51-BBE4-328671ACECB9}"/>
              </a:ext>
            </a:extLst>
          </p:cNvPr>
          <p:cNvSpPr txBox="1"/>
          <p:nvPr/>
        </p:nvSpPr>
        <p:spPr>
          <a:xfrm>
            <a:off x="2231373" y="29607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32BF4-253A-4722-9641-C95406EF5014}"/>
              </a:ext>
            </a:extLst>
          </p:cNvPr>
          <p:cNvSpPr txBox="1"/>
          <p:nvPr/>
        </p:nvSpPr>
        <p:spPr>
          <a:xfrm>
            <a:off x="2231373" y="34808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1E315-8D26-4309-AEC4-C14CEAACC83B}"/>
              </a:ext>
            </a:extLst>
          </p:cNvPr>
          <p:cNvSpPr txBox="1"/>
          <p:nvPr/>
        </p:nvSpPr>
        <p:spPr>
          <a:xfrm>
            <a:off x="2231373" y="39915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3EF01-08D2-4BC5-B4A5-64834356E5D8}"/>
              </a:ext>
            </a:extLst>
          </p:cNvPr>
          <p:cNvSpPr txBox="1"/>
          <p:nvPr/>
        </p:nvSpPr>
        <p:spPr>
          <a:xfrm>
            <a:off x="2208822" y="462600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8E651-F4A8-45A6-A9AB-7087DEB58CFF}"/>
              </a:ext>
            </a:extLst>
          </p:cNvPr>
          <p:cNvSpPr txBox="1"/>
          <p:nvPr/>
        </p:nvSpPr>
        <p:spPr>
          <a:xfrm>
            <a:off x="2895600" y="838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49FA-71A1-48F2-BDBF-0205007C0511}"/>
              </a:ext>
            </a:extLst>
          </p:cNvPr>
          <p:cNvSpPr txBox="1"/>
          <p:nvPr/>
        </p:nvSpPr>
        <p:spPr>
          <a:xfrm>
            <a:off x="3581400" y="84558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B1B3E-6162-4241-BCC4-1467EF992FFD}"/>
              </a:ext>
            </a:extLst>
          </p:cNvPr>
          <p:cNvSpPr txBox="1"/>
          <p:nvPr/>
        </p:nvSpPr>
        <p:spPr>
          <a:xfrm>
            <a:off x="4343400" y="838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64292-09E9-4F98-9183-CE79F2601D21}"/>
              </a:ext>
            </a:extLst>
          </p:cNvPr>
          <p:cNvSpPr txBox="1"/>
          <p:nvPr/>
        </p:nvSpPr>
        <p:spPr>
          <a:xfrm>
            <a:off x="5105400" y="84558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0EA8A-1851-4D68-A866-3BCE7BD1851F}"/>
              </a:ext>
            </a:extLst>
          </p:cNvPr>
          <p:cNvSpPr txBox="1"/>
          <p:nvPr/>
        </p:nvSpPr>
        <p:spPr>
          <a:xfrm>
            <a:off x="5889624" y="838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000D8-3347-4073-BE60-ACECF0C80A62}"/>
              </a:ext>
            </a:extLst>
          </p:cNvPr>
          <p:cNvSpPr txBox="1"/>
          <p:nvPr/>
        </p:nvSpPr>
        <p:spPr>
          <a:xfrm>
            <a:off x="6702423" y="8646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CB33-2D77-45E3-9183-E36FB66EE89C}"/>
              </a:ext>
            </a:extLst>
          </p:cNvPr>
          <p:cNvSpPr txBox="1"/>
          <p:nvPr/>
        </p:nvSpPr>
        <p:spPr>
          <a:xfrm>
            <a:off x="7534370" y="89535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j=6</a:t>
            </a:r>
          </a:p>
        </p:txBody>
      </p:sp>
    </p:spTree>
    <p:extLst>
      <p:ext uri="{BB962C8B-B14F-4D97-AF65-F5344CB8AC3E}">
        <p14:creationId xmlns:p14="http://schemas.microsoft.com/office/powerpoint/2010/main" val="32109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103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865</cp:revision>
  <dcterms:created xsi:type="dcterms:W3CDTF">2011-04-06T04:04:31Z</dcterms:created>
  <dcterms:modified xsi:type="dcterms:W3CDTF">2018-02-24T17:01:33Z</dcterms:modified>
</cp:coreProperties>
</file>