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0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7624763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Xử lý mảng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</a:rPr>
              <a:t>Viết chương trình nhập vào một dãy n số thực a[0], a[1],..., a[n-1], sắp xếp dãy số theo thứ tự giảm dần. Xuất ra dãy số sau khi sắp xếp. </a:t>
            </a:r>
            <a:endParaRPr lang="en-US" sz="240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68</Words>
  <Application>Microsoft Office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870</cp:revision>
  <dcterms:created xsi:type="dcterms:W3CDTF">2011-04-06T04:04:31Z</dcterms:created>
  <dcterms:modified xsi:type="dcterms:W3CDTF">2018-02-24T17:05:59Z</dcterms:modified>
</cp:coreProperties>
</file>