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 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Viết chương trình nhập vào một mảng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nguyên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, hãy xuất ra màn hình: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Phần tử lớn nhất của mảng.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Phần tử nhỏ nhất của mảng.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- Tính tổng của các phần tử trong mảng . 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68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874</cp:revision>
  <dcterms:created xsi:type="dcterms:W3CDTF">2011-04-06T04:04:31Z</dcterms:created>
  <dcterms:modified xsi:type="dcterms:W3CDTF">2018-02-24T17:22:49Z</dcterms:modified>
</cp:coreProperties>
</file>